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7" r:id="rId1"/>
  </p:sldMasterIdLst>
  <p:notesMasterIdLst>
    <p:notesMasterId r:id="rId33"/>
  </p:notesMasterIdLst>
  <p:sldIdLst>
    <p:sldId id="384" r:id="rId2"/>
    <p:sldId id="385" r:id="rId3"/>
    <p:sldId id="386" r:id="rId4"/>
    <p:sldId id="387" r:id="rId5"/>
    <p:sldId id="399" r:id="rId6"/>
    <p:sldId id="392" r:id="rId7"/>
    <p:sldId id="393" r:id="rId8"/>
    <p:sldId id="388" r:id="rId9"/>
    <p:sldId id="395" r:id="rId10"/>
    <p:sldId id="396" r:id="rId11"/>
    <p:sldId id="397" r:id="rId12"/>
    <p:sldId id="398" r:id="rId13"/>
    <p:sldId id="400" r:id="rId14"/>
    <p:sldId id="401" r:id="rId15"/>
    <p:sldId id="419" r:id="rId16"/>
    <p:sldId id="402" r:id="rId17"/>
    <p:sldId id="403" r:id="rId18"/>
    <p:sldId id="404" r:id="rId19"/>
    <p:sldId id="405" r:id="rId20"/>
    <p:sldId id="418" r:id="rId21"/>
    <p:sldId id="406" r:id="rId22"/>
    <p:sldId id="409" r:id="rId23"/>
    <p:sldId id="408" r:id="rId24"/>
    <p:sldId id="410" r:id="rId25"/>
    <p:sldId id="411" r:id="rId26"/>
    <p:sldId id="412" r:id="rId27"/>
    <p:sldId id="413" r:id="rId28"/>
    <p:sldId id="417" r:id="rId29"/>
    <p:sldId id="414" r:id="rId30"/>
    <p:sldId id="390" r:id="rId31"/>
    <p:sldId id="4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E86EF-0DB7-4413-9EAE-8EBF6B7F58B7}" v="208" dt="2025-02-04T19:01:28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3" autoAdjust="0"/>
    <p:restoredTop sz="95165" autoAdjust="0"/>
  </p:normalViewPr>
  <p:slideViewPr>
    <p:cSldViewPr>
      <p:cViewPr>
        <p:scale>
          <a:sx n="65" d="100"/>
          <a:sy n="65" d="100"/>
        </p:scale>
        <p:origin x="1147" y="55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tsa Osara" userId="5cfcb7c2-8e84-43a1-a7cb-956a31d2161e" providerId="ADAL" clId="{126E86EF-0DB7-4413-9EAE-8EBF6B7F58B7}"/>
    <pc:docChg chg="undo redo custSel addSld delSld modSld sldOrd modMainMaster modNotesMaster">
      <pc:chgData name="Yetsa Osara" userId="5cfcb7c2-8e84-43a1-a7cb-956a31d2161e" providerId="ADAL" clId="{126E86EF-0DB7-4413-9EAE-8EBF6B7F58B7}" dt="2025-02-04T19:17:36.718" v="3562" actId="47"/>
      <pc:docMkLst>
        <pc:docMk/>
      </pc:docMkLst>
      <pc:sldChg chg="addSp delSp modSp add del mod">
        <pc:chgData name="Yetsa Osara" userId="5cfcb7c2-8e84-43a1-a7cb-956a31d2161e" providerId="ADAL" clId="{126E86EF-0DB7-4413-9EAE-8EBF6B7F58B7}" dt="2025-02-03T16:47:55.713" v="951" actId="47"/>
        <pc:sldMkLst>
          <pc:docMk/>
          <pc:sldMk cId="0" sldId="256"/>
        </pc:sldMkLst>
        <pc:spChg chg="add del mod">
          <ac:chgData name="Yetsa Osara" userId="5cfcb7c2-8e84-43a1-a7cb-956a31d2161e" providerId="ADAL" clId="{126E86EF-0DB7-4413-9EAE-8EBF6B7F58B7}" dt="2025-02-03T16:36:40.172" v="781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2:18.456" v="725" actId="1036"/>
          <ac:spMkLst>
            <pc:docMk/>
            <pc:sldMk cId="0" sldId="256"/>
            <ac:spMk id="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2:18.456" v="725" actId="1036"/>
          <ac:spMkLst>
            <pc:docMk/>
            <pc:sldMk cId="0" sldId="256"/>
            <ac:spMk id="8" creationId="{00000000-0000-0000-0000-000000000000}"/>
          </ac:spMkLst>
        </pc:spChg>
        <pc:spChg chg="add del">
          <ac:chgData name="Yetsa Osara" userId="5cfcb7c2-8e84-43a1-a7cb-956a31d2161e" providerId="ADAL" clId="{126E86EF-0DB7-4413-9EAE-8EBF6B7F58B7}" dt="2025-02-03T05:09:15.476" v="664" actId="478"/>
          <ac:spMkLst>
            <pc:docMk/>
            <pc:sldMk cId="0" sldId="256"/>
            <ac:spMk id="9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05:08:21.530" v="646" actId="478"/>
          <ac:spMkLst>
            <pc:docMk/>
            <pc:sldMk cId="0" sldId="256"/>
            <ac:spMk id="1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2:01.265" v="721" actId="1035"/>
          <ac:spMkLst>
            <pc:docMk/>
            <pc:sldMk cId="0" sldId="256"/>
            <ac:spMk id="1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2:12.117" v="722" actId="1076"/>
          <ac:spMkLst>
            <pc:docMk/>
            <pc:sldMk cId="0" sldId="256"/>
            <ac:spMk id="13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05:10:32.294" v="690" actId="478"/>
          <ac:spMkLst>
            <pc:docMk/>
            <pc:sldMk cId="0" sldId="256"/>
            <ac:spMk id="1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0:25.980" v="688" actId="1035"/>
          <ac:spMkLst>
            <pc:docMk/>
            <pc:sldMk cId="0" sldId="256"/>
            <ac:spMk id="1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0:25.980" v="688" actId="1035"/>
          <ac:spMkLst>
            <pc:docMk/>
            <pc:sldMk cId="0" sldId="256"/>
            <ac:spMk id="1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0:25.980" v="688" actId="1035"/>
          <ac:spMkLst>
            <pc:docMk/>
            <pc:sldMk cId="0" sldId="256"/>
            <ac:spMk id="1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0:25.980" v="688" actId="1035"/>
          <ac:spMkLst>
            <pc:docMk/>
            <pc:sldMk cId="0" sldId="256"/>
            <ac:spMk id="1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0:25.980" v="688" actId="1035"/>
          <ac:spMkLst>
            <pc:docMk/>
            <pc:sldMk cId="0" sldId="256"/>
            <ac:spMk id="1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0:25.980" v="688" actId="1035"/>
          <ac:spMkLst>
            <pc:docMk/>
            <pc:sldMk cId="0" sldId="256"/>
            <ac:spMk id="2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0:25.980" v="688" actId="1035"/>
          <ac:spMkLst>
            <pc:docMk/>
            <pc:sldMk cId="0" sldId="256"/>
            <ac:spMk id="2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0:25.980" v="688" actId="1035"/>
          <ac:spMkLst>
            <pc:docMk/>
            <pc:sldMk cId="0" sldId="256"/>
            <ac:spMk id="2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0:25.980" v="688" actId="1035"/>
          <ac:spMkLst>
            <pc:docMk/>
            <pc:sldMk cId="0" sldId="256"/>
            <ac:spMk id="2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09:48.302" v="675" actId="1036"/>
          <ac:spMkLst>
            <pc:docMk/>
            <pc:sldMk cId="0" sldId="256"/>
            <ac:spMk id="2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09:48.302" v="675" actId="1036"/>
          <ac:spMkLst>
            <pc:docMk/>
            <pc:sldMk cId="0" sldId="256"/>
            <ac:spMk id="2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09:48.302" v="675" actId="1036"/>
          <ac:spMkLst>
            <pc:docMk/>
            <pc:sldMk cId="0" sldId="256"/>
            <ac:spMk id="2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09:48.302" v="675" actId="1036"/>
          <ac:spMkLst>
            <pc:docMk/>
            <pc:sldMk cId="0" sldId="256"/>
            <ac:spMk id="2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09:48.302" v="675" actId="1036"/>
          <ac:spMkLst>
            <pc:docMk/>
            <pc:sldMk cId="0" sldId="256"/>
            <ac:spMk id="2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09:48.302" v="675" actId="1036"/>
          <ac:spMkLst>
            <pc:docMk/>
            <pc:sldMk cId="0" sldId="256"/>
            <ac:spMk id="2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09:48.302" v="675" actId="1036"/>
          <ac:spMkLst>
            <pc:docMk/>
            <pc:sldMk cId="0" sldId="256"/>
            <ac:spMk id="3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09:48.302" v="675" actId="1036"/>
          <ac:spMkLst>
            <pc:docMk/>
            <pc:sldMk cId="0" sldId="256"/>
            <ac:spMk id="3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09:48.302" v="675" actId="1036"/>
          <ac:spMkLst>
            <pc:docMk/>
            <pc:sldMk cId="0" sldId="256"/>
            <ac:spMk id="3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5:11:11.330" v="704" actId="1076"/>
          <ac:spMkLst>
            <pc:docMk/>
            <pc:sldMk cId="0" sldId="256"/>
            <ac:spMk id="33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6:36:38.018" v="780" actId="478"/>
          <ac:spMkLst>
            <pc:docMk/>
            <pc:sldMk cId="0" sldId="256"/>
            <ac:spMk id="34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6:36:37.150" v="778" actId="478"/>
          <ac:spMkLst>
            <pc:docMk/>
            <pc:sldMk cId="0" sldId="256"/>
            <ac:spMk id="35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6:36:42.567" v="785" actId="478"/>
          <ac:spMkLst>
            <pc:docMk/>
            <pc:sldMk cId="0" sldId="256"/>
            <ac:spMk id="36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36:33.921" v="774" actId="478"/>
          <ac:spMkLst>
            <pc:docMk/>
            <pc:sldMk cId="0" sldId="256"/>
            <ac:spMk id="37" creationId="{00000000-0000-0000-0000-000000000000}"/>
          </ac:spMkLst>
        </pc:spChg>
        <pc:grpChg chg="del">
          <ac:chgData name="Yetsa Osara" userId="5cfcb7c2-8e84-43a1-a7cb-956a31d2161e" providerId="ADAL" clId="{126E86EF-0DB7-4413-9EAE-8EBF6B7F58B7}" dt="2025-02-03T05:10:37.320" v="693" actId="478"/>
          <ac:grpSpMkLst>
            <pc:docMk/>
            <pc:sldMk cId="0" sldId="256"/>
            <ac:grpSpMk id="4" creationId="{00000000-0000-0000-0000-000000000000}"/>
          </ac:grpSpMkLst>
        </pc:grpChg>
      </pc:sldChg>
      <pc:sldChg chg="addSp delSp modSp del mod modNotes">
        <pc:chgData name="Yetsa Osara" userId="5cfcb7c2-8e84-43a1-a7cb-956a31d2161e" providerId="ADAL" clId="{126E86EF-0DB7-4413-9EAE-8EBF6B7F58B7}" dt="2025-02-03T16:48:39.084" v="955" actId="47"/>
        <pc:sldMkLst>
          <pc:docMk/>
          <pc:sldMk cId="0" sldId="257"/>
        </pc:sldMkLst>
        <pc:spChg chg="add mod">
          <ac:chgData name="Yetsa Osara" userId="5cfcb7c2-8e84-43a1-a7cb-956a31d2161e" providerId="ADAL" clId="{126E86EF-0DB7-4413-9EAE-8EBF6B7F58B7}" dt="2025-02-03T04:11:27.364" v="234" actId="207"/>
          <ac:spMkLst>
            <pc:docMk/>
            <pc:sldMk cId="0" sldId="257"/>
            <ac:spMk id="2" creationId="{E32F64F7-0686-B8DC-9FEF-7A5050BDD668}"/>
          </ac:spMkLst>
        </pc:spChg>
        <pc:spChg chg="add mod">
          <ac:chgData name="Yetsa Osara" userId="5cfcb7c2-8e84-43a1-a7cb-956a31d2161e" providerId="ADAL" clId="{126E86EF-0DB7-4413-9EAE-8EBF6B7F58B7}" dt="2025-02-03T04:11:22.244" v="233" actId="207"/>
          <ac:spMkLst>
            <pc:docMk/>
            <pc:sldMk cId="0" sldId="257"/>
            <ac:spMk id="3" creationId="{AD1062FD-0033-8274-5DCF-694A6082D4DE}"/>
          </ac:spMkLst>
        </pc:spChg>
        <pc:spChg chg="del">
          <ac:chgData name="Yetsa Osara" userId="5cfcb7c2-8e84-43a1-a7cb-956a31d2161e" providerId="ADAL" clId="{126E86EF-0DB7-4413-9EAE-8EBF6B7F58B7}" dt="2025-02-03T03:23:19.323" v="187" actId="478"/>
          <ac:spMkLst>
            <pc:docMk/>
            <pc:sldMk cId="0" sldId="257"/>
            <ac:spMk id="2052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03:23:17.946" v="186" actId="478"/>
          <ac:spMkLst>
            <pc:docMk/>
            <pc:sldMk cId="0" sldId="257"/>
            <ac:spMk id="2053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6:48:14.552" v="953" actId="21"/>
          <ac:spMkLst>
            <pc:docMk/>
            <pc:sldMk cId="0" sldId="257"/>
            <ac:spMk id="2055" creationId="{00000000-0000-0000-0000-000000000000}"/>
          </ac:spMkLst>
        </pc:spChg>
        <pc:spChg chg="del topLvl">
          <ac:chgData name="Yetsa Osara" userId="5cfcb7c2-8e84-43a1-a7cb-956a31d2161e" providerId="ADAL" clId="{126E86EF-0DB7-4413-9EAE-8EBF6B7F58B7}" dt="2025-02-03T03:23:21.190" v="188" actId="478"/>
          <ac:spMkLst>
            <pc:docMk/>
            <pc:sldMk cId="0" sldId="257"/>
            <ac:spMk id="2056" creationId="{00000000-0000-0000-0000-000000000000}"/>
          </ac:spMkLst>
        </pc:spChg>
        <pc:spChg chg="del topLvl">
          <ac:chgData name="Yetsa Osara" userId="5cfcb7c2-8e84-43a1-a7cb-956a31d2161e" providerId="ADAL" clId="{126E86EF-0DB7-4413-9EAE-8EBF6B7F58B7}" dt="2025-02-03T03:23:22.780" v="189" actId="478"/>
          <ac:spMkLst>
            <pc:docMk/>
            <pc:sldMk cId="0" sldId="257"/>
            <ac:spMk id="205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5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6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6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6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6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6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6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6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6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6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7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7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7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7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7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7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57"/>
            <ac:spMk id="2076" creationId="{00000000-0000-0000-0000-000000000000}"/>
          </ac:spMkLst>
        </pc:spChg>
        <pc:grpChg chg="del mod">
          <ac:chgData name="Yetsa Osara" userId="5cfcb7c2-8e84-43a1-a7cb-956a31d2161e" providerId="ADAL" clId="{126E86EF-0DB7-4413-9EAE-8EBF6B7F58B7}" dt="2025-02-03T04:56:05.414" v="613" actId="478"/>
          <ac:grpSpMkLst>
            <pc:docMk/>
            <pc:sldMk cId="0" sldId="257"/>
            <ac:grpSpMk id="2051" creationId="{00000000-0000-0000-0000-000000000000}"/>
          </ac:grpSpMkLst>
        </pc:grpChg>
        <pc:grpChg chg="del">
          <ac:chgData name="Yetsa Osara" userId="5cfcb7c2-8e84-43a1-a7cb-956a31d2161e" providerId="ADAL" clId="{126E86EF-0DB7-4413-9EAE-8EBF6B7F58B7}" dt="2025-02-03T03:23:21.190" v="188" actId="478"/>
          <ac:grpSpMkLst>
            <pc:docMk/>
            <pc:sldMk cId="0" sldId="257"/>
            <ac:grpSpMk id="205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57"/>
            <ac:grpSpMk id="2059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57"/>
            <ac:grpSpMk id="2060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57"/>
            <ac:graphicFrameMk id="2050" creationId="{00000000-0000-0000-0000-000000000000}"/>
          </ac:graphicFrameMkLst>
        </pc:graphicFrameChg>
        <pc:picChg chg="add mod">
          <ac:chgData name="Yetsa Osara" userId="5cfcb7c2-8e84-43a1-a7cb-956a31d2161e" providerId="ADAL" clId="{126E86EF-0DB7-4413-9EAE-8EBF6B7F58B7}" dt="2025-02-03T04:56:06.753" v="614"/>
          <ac:picMkLst>
            <pc:docMk/>
            <pc:sldMk cId="0" sldId="257"/>
            <ac:picMk id="4" creationId="{0372BE15-E180-FFD4-372B-ABB6462A5FB8}"/>
          </ac:picMkLst>
        </pc:picChg>
      </pc:sldChg>
      <pc:sldChg chg="addSp delSp modSp add del mod ord modNotes">
        <pc:chgData name="Yetsa Osara" userId="5cfcb7c2-8e84-43a1-a7cb-956a31d2161e" providerId="ADAL" clId="{126E86EF-0DB7-4413-9EAE-8EBF6B7F58B7}" dt="2025-02-03T16:53:12.680" v="987" actId="47"/>
        <pc:sldMkLst>
          <pc:docMk/>
          <pc:sldMk cId="0" sldId="260"/>
        </pc:sldMkLst>
        <pc:spChg chg="add mod">
          <ac:chgData name="Yetsa Osara" userId="5cfcb7c2-8e84-43a1-a7cb-956a31d2161e" providerId="ADAL" clId="{126E86EF-0DB7-4413-9EAE-8EBF6B7F58B7}" dt="2025-02-03T04:11:51.623" v="238" actId="207"/>
          <ac:spMkLst>
            <pc:docMk/>
            <pc:sldMk cId="0" sldId="260"/>
            <ac:spMk id="2" creationId="{26057A2D-24B5-9388-6FC9-FAE8810C07EF}"/>
          </ac:spMkLst>
        </pc:spChg>
        <pc:spChg chg="add mod">
          <ac:chgData name="Yetsa Osara" userId="5cfcb7c2-8e84-43a1-a7cb-956a31d2161e" providerId="ADAL" clId="{126E86EF-0DB7-4413-9EAE-8EBF6B7F58B7}" dt="2025-02-03T04:11:49.124" v="237" actId="207"/>
          <ac:spMkLst>
            <pc:docMk/>
            <pc:sldMk cId="0" sldId="260"/>
            <ac:spMk id="4" creationId="{A665D69F-F981-9D35-87C7-456BC793006B}"/>
          </ac:spMkLst>
        </pc:spChg>
        <pc:spChg chg="add del mod">
          <ac:chgData name="Yetsa Osara" userId="5cfcb7c2-8e84-43a1-a7cb-956a31d2161e" providerId="ADAL" clId="{126E86EF-0DB7-4413-9EAE-8EBF6B7F58B7}" dt="2025-02-03T16:52:25.077" v="980" actId="571"/>
          <ac:spMkLst>
            <pc:docMk/>
            <pc:sldMk cId="0" sldId="260"/>
            <ac:spMk id="5" creationId="{05781246-CE2C-79D2-663C-E9B069BCDC69}"/>
          </ac:spMkLst>
        </pc:spChg>
        <pc:spChg chg="del">
          <ac:chgData name="Yetsa Osara" userId="5cfcb7c2-8e84-43a1-a7cb-956a31d2161e" providerId="ADAL" clId="{126E86EF-0DB7-4413-9EAE-8EBF6B7F58B7}" dt="2025-02-03T03:24:13.493" v="202" actId="478"/>
          <ac:spMkLst>
            <pc:docMk/>
            <pc:sldMk cId="0" sldId="260"/>
            <ac:spMk id="4100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03:24:09.229" v="200" actId="478"/>
          <ac:spMkLst>
            <pc:docMk/>
            <pc:sldMk cId="0" sldId="260"/>
            <ac:spMk id="4101" creationId="{00000000-0000-0000-0000-000000000000}"/>
          </ac:spMkLst>
        </pc:spChg>
        <pc:spChg chg="add del mod">
          <ac:chgData name="Yetsa Osara" userId="5cfcb7c2-8e84-43a1-a7cb-956a31d2161e" providerId="ADAL" clId="{126E86EF-0DB7-4413-9EAE-8EBF6B7F58B7}" dt="2025-02-03T16:52:10.295" v="976" actId="1076"/>
          <ac:spMkLst>
            <pc:docMk/>
            <pc:sldMk cId="0" sldId="260"/>
            <ac:spMk id="410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0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1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1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1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1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1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1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1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1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1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1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2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2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2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2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2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0"/>
            <ac:spMk id="4125" creationId="{00000000-0000-0000-0000-000000000000}"/>
          </ac:spMkLst>
        </pc:spChg>
        <pc:grpChg chg="del mod">
          <ac:chgData name="Yetsa Osara" userId="5cfcb7c2-8e84-43a1-a7cb-956a31d2161e" providerId="ADAL" clId="{126E86EF-0DB7-4413-9EAE-8EBF6B7F58B7}" dt="2025-02-03T16:51:32.757" v="970" actId="478"/>
          <ac:grpSpMkLst>
            <pc:docMk/>
            <pc:sldMk cId="0" sldId="260"/>
            <ac:grpSpMk id="4099" creationId="{00000000-0000-0000-0000-000000000000}"/>
          </ac:grpSpMkLst>
        </pc:grpChg>
        <pc:grpChg chg="del">
          <ac:chgData name="Yetsa Osara" userId="5cfcb7c2-8e84-43a1-a7cb-956a31d2161e" providerId="ADAL" clId="{126E86EF-0DB7-4413-9EAE-8EBF6B7F58B7}" dt="2025-02-03T03:24:11.901" v="201" actId="478"/>
          <ac:grpSpMkLst>
            <pc:docMk/>
            <pc:sldMk cId="0" sldId="260"/>
            <ac:grpSpMk id="4102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0"/>
            <ac:grpSpMk id="4108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0"/>
            <ac:grpSpMk id="4109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60"/>
            <ac:graphicFrameMk id="4098" creationId="{00000000-0000-0000-0000-000000000000}"/>
          </ac:graphicFrameMkLst>
        </pc:graphicFrameChg>
        <pc:picChg chg="mod">
          <ac:chgData name="Yetsa Osara" userId="5cfcb7c2-8e84-43a1-a7cb-956a31d2161e" providerId="ADAL" clId="{126E86EF-0DB7-4413-9EAE-8EBF6B7F58B7}" dt="2025-02-03T16:52:10.295" v="976" actId="1076"/>
          <ac:picMkLst>
            <pc:docMk/>
            <pc:sldMk cId="0" sldId="260"/>
            <ac:picMk id="3" creationId="{00000000-0000-0000-0000-000000000000}"/>
          </ac:picMkLst>
        </pc:picChg>
        <pc:picChg chg="add del mod">
          <ac:chgData name="Yetsa Osara" userId="5cfcb7c2-8e84-43a1-a7cb-956a31d2161e" providerId="ADAL" clId="{126E86EF-0DB7-4413-9EAE-8EBF6B7F58B7}" dt="2025-02-03T16:52:25.077" v="980" actId="571"/>
          <ac:picMkLst>
            <pc:docMk/>
            <pc:sldMk cId="0" sldId="260"/>
            <ac:picMk id="6" creationId="{989BC4AF-CA64-9F43-7B66-7760183EBFD6}"/>
          </ac:picMkLst>
        </pc:picChg>
      </pc:sldChg>
      <pc:sldChg chg="delSp modSp del mod modNotes">
        <pc:chgData name="Yetsa Osara" userId="5cfcb7c2-8e84-43a1-a7cb-956a31d2161e" providerId="ADAL" clId="{126E86EF-0DB7-4413-9EAE-8EBF6B7F58B7}" dt="2025-02-04T18:50:29.356" v="3227" actId="47"/>
        <pc:sldMkLst>
          <pc:docMk/>
          <pc:sldMk cId="0" sldId="261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0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0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8:48:41.130" v="3204" actId="21"/>
          <ac:spMkLst>
            <pc:docMk/>
            <pc:sldMk cId="0" sldId="261"/>
            <ac:spMk id="25607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4T18:50:05.559" v="3224" actId="21"/>
          <ac:spMkLst>
            <pc:docMk/>
            <pc:sldMk cId="0" sldId="261"/>
            <ac:spMk id="2560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1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1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1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1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1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1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1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1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2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2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2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2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2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2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2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2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2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2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1"/>
            <ac:spMk id="25630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1"/>
            <ac:grpSpMk id="2560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1"/>
            <ac:grpSpMk id="25606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1"/>
            <ac:grpSpMk id="2561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1"/>
            <ac:grpSpMk id="25614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61"/>
            <ac:graphicFrameMk id="25602" creationId="{00000000-0000-0000-0000-000000000000}"/>
          </ac:graphicFrameMkLst>
        </pc:graphicFrameChg>
        <pc:picChg chg="del mod">
          <ac:chgData name="Yetsa Osara" userId="5cfcb7c2-8e84-43a1-a7cb-956a31d2161e" providerId="ADAL" clId="{126E86EF-0DB7-4413-9EAE-8EBF6B7F58B7}" dt="2025-02-04T18:49:40.699" v="3216" actId="21"/>
          <ac:picMkLst>
            <pc:docMk/>
            <pc:sldMk cId="0" sldId="261"/>
            <ac:picMk id="2" creationId="{00000000-0000-0000-0000-000000000000}"/>
          </ac:picMkLst>
        </pc:picChg>
      </pc:sldChg>
      <pc:sldChg chg="modSp del modNotes">
        <pc:chgData name="Yetsa Osara" userId="5cfcb7c2-8e84-43a1-a7cb-956a31d2161e" providerId="ADAL" clId="{126E86EF-0DB7-4413-9EAE-8EBF6B7F58B7}" dt="2025-02-03T22:16:39.771" v="2755" actId="47"/>
        <pc:sldMkLst>
          <pc:docMk/>
          <pc:sldMk cId="0" sldId="262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3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3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3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3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3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4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4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4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4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4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4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4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4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4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4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5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5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5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5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5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5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2"/>
            <ac:spMk id="22556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2"/>
            <ac:grpSpMk id="2253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2"/>
            <ac:grpSpMk id="22535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2"/>
            <ac:grpSpMk id="22537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2"/>
            <ac:grpSpMk id="22538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62"/>
            <ac:graphicFrameMk id="22530" creationId="{00000000-0000-0000-0000-000000000000}"/>
          </ac:graphicFrameMkLst>
        </pc:graphicFrameChg>
      </pc:sldChg>
      <pc:sldChg chg="addSp delSp modSp del mod ord modNotes">
        <pc:chgData name="Yetsa Osara" userId="5cfcb7c2-8e84-43a1-a7cb-956a31d2161e" providerId="ADAL" clId="{126E86EF-0DB7-4413-9EAE-8EBF6B7F58B7}" dt="2025-02-03T16:58:38.670" v="1047" actId="47"/>
        <pc:sldMkLst>
          <pc:docMk/>
          <pc:sldMk cId="0" sldId="264"/>
        </pc:sldMkLst>
        <pc:spChg chg="add mod">
          <ac:chgData name="Yetsa Osara" userId="5cfcb7c2-8e84-43a1-a7cb-956a31d2161e" providerId="ADAL" clId="{126E86EF-0DB7-4413-9EAE-8EBF6B7F58B7}" dt="2025-02-03T04:11:57.292" v="239" actId="207"/>
          <ac:spMkLst>
            <pc:docMk/>
            <pc:sldMk cId="0" sldId="264"/>
            <ac:spMk id="2" creationId="{53631A31-667F-27F2-6A27-37499E45309B}"/>
          </ac:spMkLst>
        </pc:spChg>
        <pc:spChg chg="add mod">
          <ac:chgData name="Yetsa Osara" userId="5cfcb7c2-8e84-43a1-a7cb-956a31d2161e" providerId="ADAL" clId="{126E86EF-0DB7-4413-9EAE-8EBF6B7F58B7}" dt="2025-02-03T04:12:00.133" v="240" actId="207"/>
          <ac:spMkLst>
            <pc:docMk/>
            <pc:sldMk cId="0" sldId="264"/>
            <ac:spMk id="3" creationId="{7CD4AB52-2A91-17FC-D97C-4BD0C331A86D}"/>
          </ac:spMkLst>
        </pc:spChg>
        <pc:spChg chg="del">
          <ac:chgData name="Yetsa Osara" userId="5cfcb7c2-8e84-43a1-a7cb-956a31d2161e" providerId="ADAL" clId="{126E86EF-0DB7-4413-9EAE-8EBF6B7F58B7}" dt="2025-02-03T03:24:28.612" v="207" actId="478"/>
          <ac:spMkLst>
            <pc:docMk/>
            <pc:sldMk cId="0" sldId="264"/>
            <ac:spMk id="5123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03:24:27.207" v="206" actId="478"/>
          <ac:spMkLst>
            <pc:docMk/>
            <pc:sldMk cId="0" sldId="264"/>
            <ac:spMk id="5124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6:58:02.560" v="1041" actId="21"/>
          <ac:spMkLst>
            <pc:docMk/>
            <pc:sldMk cId="0" sldId="264"/>
            <ac:spMk id="512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2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3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3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3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3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3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3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3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3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3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4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4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4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4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4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4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4"/>
            <ac:spMk id="5146" creationId="{00000000-0000-0000-0000-000000000000}"/>
          </ac:spMkLst>
        </pc:spChg>
        <pc:grpChg chg="del">
          <ac:chgData name="Yetsa Osara" userId="5cfcb7c2-8e84-43a1-a7cb-956a31d2161e" providerId="ADAL" clId="{126E86EF-0DB7-4413-9EAE-8EBF6B7F58B7}" dt="2025-02-03T03:24:30.585" v="208" actId="478"/>
          <ac:grpSpMkLst>
            <pc:docMk/>
            <pc:sldMk cId="0" sldId="264"/>
            <ac:grpSpMk id="5125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4"/>
            <ac:grpSpMk id="5126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4"/>
            <ac:grpSpMk id="5129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4"/>
            <ac:grpSpMk id="5130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64"/>
            <ac:graphicFrameMk id="5122" creationId="{00000000-0000-0000-0000-000000000000}"/>
          </ac:graphicFrameMkLst>
        </pc:graphicFrameChg>
      </pc:sldChg>
      <pc:sldChg chg="delSp modSp del mod modNotes">
        <pc:chgData name="Yetsa Osara" userId="5cfcb7c2-8e84-43a1-a7cb-956a31d2161e" providerId="ADAL" clId="{126E86EF-0DB7-4413-9EAE-8EBF6B7F58B7}" dt="2025-02-03T17:45:35.003" v="1523" actId="47"/>
        <pc:sldMkLst>
          <pc:docMk/>
          <pc:sldMk cId="0" sldId="265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67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7:45:31.208" v="1521" actId="21"/>
          <ac:spMkLst>
            <pc:docMk/>
            <pc:sldMk cId="0" sldId="265"/>
            <ac:spMk id="11269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7:44:52.066" v="1514"/>
          <ac:spMkLst>
            <pc:docMk/>
            <pc:sldMk cId="0" sldId="265"/>
            <ac:spMk id="1127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7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7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7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7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7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7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7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8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8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8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8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8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8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8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8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8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5"/>
            <ac:spMk id="11289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5"/>
            <ac:grpSpMk id="11268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5"/>
            <ac:grpSpMk id="11272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5"/>
            <ac:grpSpMk id="11273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65"/>
            <ac:graphicFrameMk id="11266" creationId="{00000000-0000-0000-0000-000000000000}"/>
          </ac:graphicFrameMkLst>
        </pc:graphicFrameChg>
      </pc:sldChg>
      <pc:sldChg chg="addSp delSp modSp del mod modNotes">
        <pc:chgData name="Yetsa Osara" userId="5cfcb7c2-8e84-43a1-a7cb-956a31d2161e" providerId="ADAL" clId="{126E86EF-0DB7-4413-9EAE-8EBF6B7F58B7}" dt="2025-02-03T17:25:11.563" v="1186" actId="47"/>
        <pc:sldMkLst>
          <pc:docMk/>
          <pc:sldMk cId="0" sldId="266"/>
        </pc:sldMkLst>
        <pc:spChg chg="add mod">
          <ac:chgData name="Yetsa Osara" userId="5cfcb7c2-8e84-43a1-a7cb-956a31d2161e" providerId="ADAL" clId="{126E86EF-0DB7-4413-9EAE-8EBF6B7F58B7}" dt="2025-02-03T04:12:29.110" v="243" actId="207"/>
          <ac:spMkLst>
            <pc:docMk/>
            <pc:sldMk cId="0" sldId="266"/>
            <ac:spMk id="2" creationId="{93F237F8-F85D-7CBB-56F5-FFD2915D42DD}"/>
          </ac:spMkLst>
        </pc:spChg>
        <pc:spChg chg="add del mod">
          <ac:chgData name="Yetsa Osara" userId="5cfcb7c2-8e84-43a1-a7cb-956a31d2161e" providerId="ADAL" clId="{126E86EF-0DB7-4413-9EAE-8EBF6B7F58B7}" dt="2025-02-03T03:25:14.943" v="219" actId="478"/>
          <ac:spMkLst>
            <pc:docMk/>
            <pc:sldMk cId="0" sldId="266"/>
            <ac:spMk id="3" creationId="{929CB8D9-1655-0C17-0C3E-308C2129D3B7}"/>
          </ac:spMkLst>
        </pc:spChg>
        <pc:spChg chg="del">
          <ac:chgData name="Yetsa Osara" userId="5cfcb7c2-8e84-43a1-a7cb-956a31d2161e" providerId="ADAL" clId="{126E86EF-0DB7-4413-9EAE-8EBF6B7F58B7}" dt="2025-02-03T03:25:06.709" v="217" actId="478"/>
          <ac:spMkLst>
            <pc:docMk/>
            <pc:sldMk cId="0" sldId="266"/>
            <ac:spMk id="7171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7:11:59.206" v="1076" actId="21"/>
          <ac:spMkLst>
            <pc:docMk/>
            <pc:sldMk cId="0" sldId="266"/>
            <ac:spMk id="7173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7:11:59.206" v="1076" actId="21"/>
          <ac:spMkLst>
            <pc:docMk/>
            <pc:sldMk cId="0" sldId="266"/>
            <ac:spMk id="7174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7:11:59.206" v="1076" actId="21"/>
          <ac:spMkLst>
            <pc:docMk/>
            <pc:sldMk cId="0" sldId="266"/>
            <ac:spMk id="717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7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7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8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8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8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8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8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8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8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8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8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8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9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9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9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9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6"/>
            <ac:spMk id="7194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6"/>
            <ac:grpSpMk id="7172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6"/>
            <ac:grpSpMk id="7177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6"/>
            <ac:grpSpMk id="7178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66"/>
            <ac:graphicFrameMk id="7170" creationId="{00000000-0000-0000-0000-000000000000}"/>
          </ac:graphicFrameMkLst>
        </pc:graphicFrameChg>
      </pc:sldChg>
      <pc:sldChg chg="delSp modSp del mod modNotes">
        <pc:chgData name="Yetsa Osara" userId="5cfcb7c2-8e84-43a1-a7cb-956a31d2161e" providerId="ADAL" clId="{126E86EF-0DB7-4413-9EAE-8EBF6B7F58B7}" dt="2025-02-03T17:44:26.432" v="1507" actId="47"/>
        <pc:sldMkLst>
          <pc:docMk/>
          <pc:sldMk cId="0" sldId="268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243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7:43:00.528" v="1496"/>
          <ac:spMkLst>
            <pc:docMk/>
            <pc:sldMk cId="0" sldId="268"/>
            <ac:spMk id="1024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2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2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2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2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2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2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2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2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3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3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3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3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3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3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3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3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8"/>
            <ac:spMk id="10338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8"/>
            <ac:grpSpMk id="1024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8"/>
            <ac:grpSpMk id="10321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8"/>
            <ac:grpSpMk id="10322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68"/>
            <ac:graphicFrameMk id="10242" creationId="{00000000-0000-0000-0000-000000000000}"/>
          </ac:graphicFrameMkLst>
        </pc:graphicFrameChg>
        <pc:picChg chg="del mod">
          <ac:chgData name="Yetsa Osara" userId="5cfcb7c2-8e84-43a1-a7cb-956a31d2161e" providerId="ADAL" clId="{126E86EF-0DB7-4413-9EAE-8EBF6B7F58B7}" dt="2025-02-03T17:43:21.202" v="1500" actId="21"/>
          <ac:picMkLst>
            <pc:docMk/>
            <pc:sldMk cId="0" sldId="268"/>
            <ac:picMk id="2" creationId="{00000000-0000-0000-0000-000000000000}"/>
          </ac:picMkLst>
        </pc:picChg>
      </pc:sldChg>
      <pc:sldChg chg="delSp modSp del mod modNotes">
        <pc:chgData name="Yetsa Osara" userId="5cfcb7c2-8e84-43a1-a7cb-956a31d2161e" providerId="ADAL" clId="{126E86EF-0DB7-4413-9EAE-8EBF6B7F58B7}" dt="2025-02-03T18:13:46.016" v="2130" actId="47"/>
        <pc:sldMkLst>
          <pc:docMk/>
          <pc:sldMk cId="0" sldId="269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39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8:09:37.377" v="1819" actId="21"/>
          <ac:spMkLst>
            <pc:docMk/>
            <pc:sldMk cId="0" sldId="269"/>
            <ac:spMk id="1434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4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4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4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4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4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5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5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5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5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5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5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5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5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5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5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6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69"/>
            <ac:spMk id="14361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9"/>
            <ac:grpSpMk id="14340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9"/>
            <ac:grpSpMk id="1434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69"/>
            <ac:grpSpMk id="14345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69"/>
            <ac:graphicFrameMk id="14338" creationId="{00000000-0000-0000-0000-000000000000}"/>
          </ac:graphicFrameMkLst>
        </pc:graphicFrameChg>
        <pc:picChg chg="del mod">
          <ac:chgData name="Yetsa Osara" userId="5cfcb7c2-8e84-43a1-a7cb-956a31d2161e" providerId="ADAL" clId="{126E86EF-0DB7-4413-9EAE-8EBF6B7F58B7}" dt="2025-02-03T18:09:37.377" v="1819" actId="21"/>
          <ac:picMkLst>
            <pc:docMk/>
            <pc:sldMk cId="0" sldId="269"/>
            <ac:picMk id="2" creationId="{00000000-0000-0000-0000-000000000000}"/>
          </ac:picMkLst>
        </pc:picChg>
      </pc:sldChg>
      <pc:sldChg chg="delSp modSp del mod modNotes">
        <pc:chgData name="Yetsa Osara" userId="5cfcb7c2-8e84-43a1-a7cb-956a31d2161e" providerId="ADAL" clId="{126E86EF-0DB7-4413-9EAE-8EBF6B7F58B7}" dt="2025-02-03T18:18:12.786" v="2187" actId="47"/>
        <pc:sldMkLst>
          <pc:docMk/>
          <pc:sldMk cId="0" sldId="270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6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8:16:45.271" v="2175" actId="21"/>
          <ac:spMkLst>
            <pc:docMk/>
            <pc:sldMk cId="0" sldId="270"/>
            <ac:spMk id="1536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6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7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7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7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7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7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7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7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7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7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7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8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8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8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8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8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0"/>
            <ac:spMk id="15385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0"/>
            <ac:grpSpMk id="1536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0"/>
            <ac:grpSpMk id="15368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0"/>
            <ac:grpSpMk id="15369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70"/>
            <ac:graphicFrameMk id="15362" creationId="{00000000-0000-0000-0000-000000000000}"/>
          </ac:graphicFrameMkLst>
        </pc:graphicFrameChg>
        <pc:picChg chg="del mod">
          <ac:chgData name="Yetsa Osara" userId="5cfcb7c2-8e84-43a1-a7cb-956a31d2161e" providerId="ADAL" clId="{126E86EF-0DB7-4413-9EAE-8EBF6B7F58B7}" dt="2025-02-03T18:16:22.603" v="2171" actId="21"/>
          <ac:picMkLst>
            <pc:docMk/>
            <pc:sldMk cId="0" sldId="270"/>
            <ac:picMk id="2" creationId="{00000000-0000-0000-0000-000000000000}"/>
          </ac:picMkLst>
        </pc:picChg>
      </pc:sldChg>
      <pc:sldChg chg="delSp modSp del mod modNotes">
        <pc:chgData name="Yetsa Osara" userId="5cfcb7c2-8e84-43a1-a7cb-956a31d2161e" providerId="ADAL" clId="{126E86EF-0DB7-4413-9EAE-8EBF6B7F58B7}" dt="2025-02-03T22:01:58.231" v="2317" actId="47"/>
        <pc:sldMkLst>
          <pc:docMk/>
          <pc:sldMk cId="0" sldId="271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38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01:40.736" v="2314" actId="21"/>
          <ac:spMkLst>
            <pc:docMk/>
            <pc:sldMk cId="0" sldId="271"/>
            <ac:spMk id="1638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39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39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39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39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39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39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39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40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40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40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40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40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40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40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40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40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1"/>
            <ac:spMk id="16409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1"/>
            <ac:grpSpMk id="16388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1"/>
            <ac:grpSpMk id="16392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1"/>
            <ac:grpSpMk id="16393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71"/>
            <ac:graphicFrameMk id="16386" creationId="{00000000-0000-0000-0000-000000000000}"/>
          </ac:graphicFrameMkLst>
        </pc:graphicFrameChg>
        <pc:picChg chg="del mod">
          <ac:chgData name="Yetsa Osara" userId="5cfcb7c2-8e84-43a1-a7cb-956a31d2161e" providerId="ADAL" clId="{126E86EF-0DB7-4413-9EAE-8EBF6B7F58B7}" dt="2025-02-03T22:01:11.995" v="2309" actId="21"/>
          <ac:picMkLst>
            <pc:docMk/>
            <pc:sldMk cId="0" sldId="271"/>
            <ac:picMk id="3" creationId="{00000000-0000-0000-0000-000000000000}"/>
          </ac:picMkLst>
        </pc:picChg>
      </pc:sldChg>
      <pc:sldChg chg="delSp modSp del mod modNotes">
        <pc:chgData name="Yetsa Osara" userId="5cfcb7c2-8e84-43a1-a7cb-956a31d2161e" providerId="ADAL" clId="{126E86EF-0DB7-4413-9EAE-8EBF6B7F58B7}" dt="2025-02-03T22:11:26.977" v="2682" actId="47"/>
        <pc:sldMkLst>
          <pc:docMk/>
          <pc:sldMk cId="0" sldId="273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48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48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486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22:07:49.961" v="2406" actId="21"/>
          <ac:spMkLst>
            <pc:docMk/>
            <pc:sldMk cId="0" sldId="273"/>
            <ac:spMk id="2048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488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22:07:49.961" v="2406" actId="21"/>
          <ac:spMkLst>
            <pc:docMk/>
            <pc:sldMk cId="0" sldId="273"/>
            <ac:spMk id="2049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49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492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22:06:16.521" v="2390"/>
          <ac:spMkLst>
            <pc:docMk/>
            <pc:sldMk cId="0" sldId="273"/>
            <ac:spMk id="2049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0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0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0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0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0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0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0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0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1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1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1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1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1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1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1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1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3"/>
            <ac:spMk id="20518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3"/>
            <ac:grpSpMk id="2048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3"/>
            <ac:grpSpMk id="20501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3"/>
            <ac:grpSpMk id="20502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73"/>
            <ac:graphicFrameMk id="20482" creationId="{00000000-0000-0000-0000-000000000000}"/>
          </ac:graphicFrameMkLst>
        </pc:graphicFrameChg>
        <pc:picChg chg="del mod">
          <ac:chgData name="Yetsa Osara" userId="5cfcb7c2-8e84-43a1-a7cb-956a31d2161e" providerId="ADAL" clId="{126E86EF-0DB7-4413-9EAE-8EBF6B7F58B7}" dt="2025-02-03T22:07:49.961" v="2406" actId="21"/>
          <ac:picMkLst>
            <pc:docMk/>
            <pc:sldMk cId="0" sldId="273"/>
            <ac:picMk id="47" creationId="{00000000-0000-0000-0000-000000000000}"/>
          </ac:picMkLst>
        </pc:picChg>
        <pc:picChg chg="del mod">
          <ac:chgData name="Yetsa Osara" userId="5cfcb7c2-8e84-43a1-a7cb-956a31d2161e" providerId="ADAL" clId="{126E86EF-0DB7-4413-9EAE-8EBF6B7F58B7}" dt="2025-02-03T22:07:49.961" v="2406" actId="21"/>
          <ac:picMkLst>
            <pc:docMk/>
            <pc:sldMk cId="0" sldId="273"/>
            <ac:picMk id="48" creationId="{00000000-0000-0000-0000-000000000000}"/>
          </ac:picMkLst>
        </pc:picChg>
        <pc:picChg chg="del mod">
          <ac:chgData name="Yetsa Osara" userId="5cfcb7c2-8e84-43a1-a7cb-956a31d2161e" providerId="ADAL" clId="{126E86EF-0DB7-4413-9EAE-8EBF6B7F58B7}" dt="2025-02-03T22:07:49.961" v="2406" actId="21"/>
          <ac:picMkLst>
            <pc:docMk/>
            <pc:sldMk cId="0" sldId="273"/>
            <ac:picMk id="49" creationId="{00000000-0000-0000-0000-000000000000}"/>
          </ac:picMkLst>
        </pc:picChg>
        <pc:picChg chg="del mod">
          <ac:chgData name="Yetsa Osara" userId="5cfcb7c2-8e84-43a1-a7cb-956a31d2161e" providerId="ADAL" clId="{126E86EF-0DB7-4413-9EAE-8EBF6B7F58B7}" dt="2025-02-03T22:07:49.961" v="2406" actId="21"/>
          <ac:picMkLst>
            <pc:docMk/>
            <pc:sldMk cId="0" sldId="273"/>
            <ac:picMk id="50" creationId="{00000000-0000-0000-0000-000000000000}"/>
          </ac:picMkLst>
        </pc:picChg>
        <pc:picChg chg="del mod">
          <ac:chgData name="Yetsa Osara" userId="5cfcb7c2-8e84-43a1-a7cb-956a31d2161e" providerId="ADAL" clId="{126E86EF-0DB7-4413-9EAE-8EBF6B7F58B7}" dt="2025-02-03T22:07:49.961" v="2406" actId="21"/>
          <ac:picMkLst>
            <pc:docMk/>
            <pc:sldMk cId="0" sldId="273"/>
            <ac:picMk id="52" creationId="{00000000-0000-0000-0000-000000000000}"/>
          </ac:picMkLst>
        </pc:picChg>
      </pc:sldChg>
      <pc:sldChg chg="delSp modSp del mod modNotes">
        <pc:chgData name="Yetsa Osara" userId="5cfcb7c2-8e84-43a1-a7cb-956a31d2161e" providerId="ADAL" clId="{126E86EF-0DB7-4413-9EAE-8EBF6B7F58B7}" dt="2025-02-04T18:55:08.123" v="3309" actId="47"/>
        <pc:sldMkLst>
          <pc:docMk/>
          <pc:sldMk cId="0" sldId="275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5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5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5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5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5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6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6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6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6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6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6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6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6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7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7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7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7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7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7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7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5"/>
            <ac:spMk id="27677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4T18:52:57.364" v="3283" actId="21"/>
          <ac:spMkLst>
            <pc:docMk/>
            <pc:sldMk cId="0" sldId="275"/>
            <ac:spMk id="28679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5"/>
            <ac:grpSpMk id="27651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5"/>
            <ac:grpSpMk id="2765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5"/>
            <ac:grpSpMk id="27660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5"/>
            <ac:grpSpMk id="27661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75"/>
            <ac:graphicFrameMk id="27650" creationId="{00000000-0000-0000-0000-000000000000}"/>
          </ac:graphicFrameMkLst>
        </pc:graphicFrameChg>
        <pc:picChg chg="del mod">
          <ac:chgData name="Yetsa Osara" userId="5cfcb7c2-8e84-43a1-a7cb-956a31d2161e" providerId="ADAL" clId="{126E86EF-0DB7-4413-9EAE-8EBF6B7F58B7}" dt="2025-02-04T18:52:28.956" v="3233" actId="21"/>
          <ac:picMkLst>
            <pc:docMk/>
            <pc:sldMk cId="0" sldId="275"/>
            <ac:picMk id="4" creationId="{00000000-0000-0000-0000-000000000000}"/>
          </ac:picMkLst>
        </pc:picChg>
      </pc:sldChg>
      <pc:sldChg chg="delSp modSp add del mod modNotes">
        <pc:chgData name="Yetsa Osara" userId="5cfcb7c2-8e84-43a1-a7cb-956a31d2161e" providerId="ADAL" clId="{126E86EF-0DB7-4413-9EAE-8EBF6B7F58B7}" dt="2025-02-04T18:55:16.035" v="3310" actId="47"/>
        <pc:sldMkLst>
          <pc:docMk/>
          <pc:sldMk cId="0" sldId="276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7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77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22:19:15.231" v="2762" actId="21"/>
          <ac:spMkLst>
            <pc:docMk/>
            <pc:sldMk cId="0" sldId="276"/>
            <ac:spMk id="2867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8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8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8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8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8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8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8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8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9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9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9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9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9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9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9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9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9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69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6"/>
            <ac:spMk id="28700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6"/>
            <ac:grpSpMk id="28675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6"/>
            <ac:grpSpMk id="28678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6"/>
            <ac:grpSpMk id="2868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6"/>
            <ac:grpSpMk id="28684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76"/>
            <ac:graphicFrameMk id="28674" creationId="{00000000-0000-0000-0000-000000000000}"/>
          </ac:graphicFrameMkLst>
        </pc:graphicFrameChg>
      </pc:sldChg>
      <pc:sldChg chg="delSp modSp del mod modNotes">
        <pc:chgData name="Yetsa Osara" userId="5cfcb7c2-8e84-43a1-a7cb-956a31d2161e" providerId="ADAL" clId="{126E86EF-0DB7-4413-9EAE-8EBF6B7F58B7}" dt="2025-02-03T18:05:02.953" v="1783" actId="47"/>
        <pc:sldMkLst>
          <pc:docMk/>
          <pc:sldMk cId="0" sldId="278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291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8:00:58.988" v="1682"/>
          <ac:spMkLst>
            <pc:docMk/>
            <pc:sldMk cId="0" sldId="278"/>
            <ac:spMk id="1229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29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29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29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0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0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0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0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0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0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0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0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0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0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1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1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1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78"/>
            <ac:spMk id="12313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8:01:13.091" v="1684" actId="21"/>
          <ac:spMkLst>
            <pc:docMk/>
            <pc:sldMk cId="0" sldId="278"/>
            <ac:spMk id="14341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8"/>
            <ac:grpSpMk id="12292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8"/>
            <ac:grpSpMk id="12296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78"/>
            <ac:grpSpMk id="12297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78"/>
            <ac:graphicFrameMk id="12290" creationId="{00000000-0000-0000-0000-000000000000}"/>
          </ac:graphicFrameMkLst>
        </pc:graphicFrameChg>
      </pc:sldChg>
      <pc:sldChg chg="delSp modSp del mod modNotes">
        <pc:chgData name="Yetsa Osara" userId="5cfcb7c2-8e84-43a1-a7cb-956a31d2161e" providerId="ADAL" clId="{126E86EF-0DB7-4413-9EAE-8EBF6B7F58B7}" dt="2025-02-04T18:42:19.403" v="3018" actId="47"/>
        <pc:sldMkLst>
          <pc:docMk/>
          <pc:sldMk cId="0" sldId="286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55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4T18:40:20.228" v="2778" actId="21"/>
          <ac:spMkLst>
            <pc:docMk/>
            <pc:sldMk cId="0" sldId="286"/>
            <ac:spMk id="2355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5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6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6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6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6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6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6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6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6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7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7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7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7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7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7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7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86"/>
            <ac:spMk id="23577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86"/>
            <ac:grpSpMk id="23556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86"/>
            <ac:grpSpMk id="23560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86"/>
            <ac:grpSpMk id="23561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86"/>
            <ac:graphicFrameMk id="23554" creationId="{00000000-0000-0000-0000-000000000000}"/>
          </ac:graphicFrameMkLst>
        </pc:graphicFrameChg>
        <pc:picChg chg="del mod">
          <ac:chgData name="Yetsa Osara" userId="5cfcb7c2-8e84-43a1-a7cb-956a31d2161e" providerId="ADAL" clId="{126E86EF-0DB7-4413-9EAE-8EBF6B7F58B7}" dt="2025-02-04T18:40:51.789" v="2783" actId="21"/>
          <ac:picMkLst>
            <pc:docMk/>
            <pc:sldMk cId="0" sldId="286"/>
            <ac:picMk id="3" creationId="{00000000-0000-0000-0000-000000000000}"/>
          </ac:picMkLst>
        </pc:picChg>
      </pc:sldChg>
      <pc:sldChg chg="addSp delSp modSp del mod modNotes">
        <pc:chgData name="Yetsa Osara" userId="5cfcb7c2-8e84-43a1-a7cb-956a31d2161e" providerId="ADAL" clId="{126E86EF-0DB7-4413-9EAE-8EBF6B7F58B7}" dt="2025-02-03T16:51:00.658" v="969" actId="47"/>
        <pc:sldMkLst>
          <pc:docMk/>
          <pc:sldMk cId="0" sldId="290"/>
        </pc:sldMkLst>
        <pc:spChg chg="add mod">
          <ac:chgData name="Yetsa Osara" userId="5cfcb7c2-8e84-43a1-a7cb-956a31d2161e" providerId="ADAL" clId="{126E86EF-0DB7-4413-9EAE-8EBF6B7F58B7}" dt="2025-02-03T04:11:43.571" v="236" actId="207"/>
          <ac:spMkLst>
            <pc:docMk/>
            <pc:sldMk cId="0" sldId="290"/>
            <ac:spMk id="2" creationId="{46294176-CADD-5AEE-4418-CA13147A03CC}"/>
          </ac:spMkLst>
        </pc:spChg>
        <pc:spChg chg="add mod">
          <ac:chgData name="Yetsa Osara" userId="5cfcb7c2-8e84-43a1-a7cb-956a31d2161e" providerId="ADAL" clId="{126E86EF-0DB7-4413-9EAE-8EBF6B7F58B7}" dt="2025-02-03T04:11:39.883" v="235" actId="207"/>
          <ac:spMkLst>
            <pc:docMk/>
            <pc:sldMk cId="0" sldId="290"/>
            <ac:spMk id="3" creationId="{AC2EA16A-85C8-658A-E8CC-B9A88179D3BE}"/>
          </ac:spMkLst>
        </pc:spChg>
        <pc:spChg chg="del">
          <ac:chgData name="Yetsa Osara" userId="5cfcb7c2-8e84-43a1-a7cb-956a31d2161e" providerId="ADAL" clId="{126E86EF-0DB7-4413-9EAE-8EBF6B7F58B7}" dt="2025-02-03T03:23:33.949" v="193" actId="478"/>
          <ac:spMkLst>
            <pc:docMk/>
            <pc:sldMk cId="0" sldId="290"/>
            <ac:spMk id="3076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03:23:32.447" v="192" actId="478"/>
          <ac:spMkLst>
            <pc:docMk/>
            <pc:sldMk cId="0" sldId="290"/>
            <ac:spMk id="3077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6:48:47.502" v="956" actId="21"/>
          <ac:spMkLst>
            <pc:docMk/>
            <pc:sldMk cId="0" sldId="290"/>
            <ac:spMk id="3079" creationId="{00000000-0000-0000-0000-000000000000}"/>
          </ac:spMkLst>
        </pc:spChg>
        <pc:spChg chg="del topLvl">
          <ac:chgData name="Yetsa Osara" userId="5cfcb7c2-8e84-43a1-a7cb-956a31d2161e" providerId="ADAL" clId="{126E86EF-0DB7-4413-9EAE-8EBF6B7F58B7}" dt="2025-02-03T03:23:39.095" v="196" actId="478"/>
          <ac:spMkLst>
            <pc:docMk/>
            <pc:sldMk cId="0" sldId="290"/>
            <ac:spMk id="3080" creationId="{00000000-0000-0000-0000-000000000000}"/>
          </ac:spMkLst>
        </pc:spChg>
        <pc:spChg chg="del mod topLvl">
          <ac:chgData name="Yetsa Osara" userId="5cfcb7c2-8e84-43a1-a7cb-956a31d2161e" providerId="ADAL" clId="{126E86EF-0DB7-4413-9EAE-8EBF6B7F58B7}" dt="2025-02-03T03:23:36.433" v="195" actId="478"/>
          <ac:spMkLst>
            <pc:docMk/>
            <pc:sldMk cId="0" sldId="290"/>
            <ac:spMk id="308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8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8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8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8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8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8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9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9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9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9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9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9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9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9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9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09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0"/>
            <ac:spMk id="3100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90"/>
            <ac:grpSpMk id="3075" creationId="{00000000-0000-0000-0000-000000000000}"/>
          </ac:grpSpMkLst>
        </pc:grpChg>
        <pc:grpChg chg="del">
          <ac:chgData name="Yetsa Osara" userId="5cfcb7c2-8e84-43a1-a7cb-956a31d2161e" providerId="ADAL" clId="{126E86EF-0DB7-4413-9EAE-8EBF6B7F58B7}" dt="2025-02-03T03:23:36.433" v="195" actId="478"/>
          <ac:grpSpMkLst>
            <pc:docMk/>
            <pc:sldMk cId="0" sldId="290"/>
            <ac:grpSpMk id="3078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90"/>
            <ac:grpSpMk id="308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90"/>
            <ac:grpSpMk id="3084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90"/>
            <ac:graphicFrameMk id="3074" creationId="{00000000-0000-0000-0000-000000000000}"/>
          </ac:graphicFrameMkLst>
        </pc:graphicFrameChg>
      </pc:sldChg>
      <pc:sldChg chg="delSp modSp del mod modNotes">
        <pc:chgData name="Yetsa Osara" userId="5cfcb7c2-8e84-43a1-a7cb-956a31d2161e" providerId="ADAL" clId="{126E86EF-0DB7-4413-9EAE-8EBF6B7F58B7}" dt="2025-02-03T17:42:31.361" v="1490" actId="47"/>
        <pc:sldMkLst>
          <pc:docMk/>
          <pc:sldMk cId="0" sldId="298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19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7:35:58.944" v="1340" actId="21"/>
          <ac:spMkLst>
            <pc:docMk/>
            <pc:sldMk cId="0" sldId="298"/>
            <ac:spMk id="9221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7:35:58.944" v="1340" actId="21"/>
          <ac:spMkLst>
            <pc:docMk/>
            <pc:sldMk cId="0" sldId="298"/>
            <ac:spMk id="922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2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2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2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2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2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3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3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3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3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3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3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3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3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3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3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4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298"/>
            <ac:spMk id="9241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98"/>
            <ac:grpSpMk id="9220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98"/>
            <ac:grpSpMk id="922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298"/>
            <ac:grpSpMk id="9225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298"/>
            <ac:graphicFrameMk id="9218" creationId="{00000000-0000-0000-0000-000000000000}"/>
          </ac:graphicFrameMkLst>
        </pc:graphicFrameChg>
      </pc:sldChg>
      <pc:sldChg chg="delSp modSp del mod modNotes">
        <pc:chgData name="Yetsa Osara" userId="5cfcb7c2-8e84-43a1-a7cb-956a31d2161e" providerId="ADAL" clId="{126E86EF-0DB7-4413-9EAE-8EBF6B7F58B7}" dt="2025-02-04T18:45:56.975" v="3086" actId="47"/>
        <pc:sldMkLst>
          <pc:docMk/>
          <pc:sldMk cId="0" sldId="303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79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4T18:43:22.564" v="3034"/>
          <ac:spMkLst>
            <pc:docMk/>
            <pc:sldMk cId="0" sldId="303"/>
            <ac:spMk id="2458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8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8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8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8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8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9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9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9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9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9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9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9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9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9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59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60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03"/>
            <ac:spMk id="24601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03"/>
            <ac:grpSpMk id="24580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03"/>
            <ac:grpSpMk id="2458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03"/>
            <ac:grpSpMk id="24585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303"/>
            <ac:graphicFrameMk id="24578" creationId="{00000000-0000-0000-0000-000000000000}"/>
          </ac:graphicFrameMkLst>
        </pc:graphicFrameChg>
        <pc:picChg chg="del mod">
          <ac:chgData name="Yetsa Osara" userId="5cfcb7c2-8e84-43a1-a7cb-956a31d2161e" providerId="ADAL" clId="{126E86EF-0DB7-4413-9EAE-8EBF6B7F58B7}" dt="2025-02-04T18:42:53.886" v="3022" actId="21"/>
          <ac:picMkLst>
            <pc:docMk/>
            <pc:sldMk cId="0" sldId="303"/>
            <ac:picMk id="2" creationId="{00000000-0000-0000-0000-000000000000}"/>
          </ac:picMkLst>
        </pc:picChg>
      </pc:sldChg>
      <pc:sldChg chg="addSp delSp modSp del mod modNotes">
        <pc:chgData name="Yetsa Osara" userId="5cfcb7c2-8e84-43a1-a7cb-956a31d2161e" providerId="ADAL" clId="{126E86EF-0DB7-4413-9EAE-8EBF6B7F58B7}" dt="2025-02-03T18:08:07.605" v="1806" actId="47"/>
        <pc:sldMkLst>
          <pc:docMk/>
          <pc:sldMk cId="0" sldId="313"/>
        </pc:sldMkLst>
        <pc:spChg chg="add mod">
          <ac:chgData name="Yetsa Osara" userId="5cfcb7c2-8e84-43a1-a7cb-956a31d2161e" providerId="ADAL" clId="{126E86EF-0DB7-4413-9EAE-8EBF6B7F58B7}" dt="2025-02-03T04:12:54.866" v="246" actId="207"/>
          <ac:spMkLst>
            <pc:docMk/>
            <pc:sldMk cId="0" sldId="313"/>
            <ac:spMk id="2" creationId="{4005C7F6-2FD2-9ED6-5F5E-6490FC781135}"/>
          </ac:spMkLst>
        </pc:spChg>
        <pc:spChg chg="add mod">
          <ac:chgData name="Yetsa Osara" userId="5cfcb7c2-8e84-43a1-a7cb-956a31d2161e" providerId="ADAL" clId="{126E86EF-0DB7-4413-9EAE-8EBF6B7F58B7}" dt="2025-02-03T04:12:57.824" v="247" actId="207"/>
          <ac:spMkLst>
            <pc:docMk/>
            <pc:sldMk cId="0" sldId="313"/>
            <ac:spMk id="3" creationId="{AF5D4496-A0FF-0B77-37EF-AF617C6661B6}"/>
          </ac:spMkLst>
        </pc:spChg>
        <pc:spChg chg="del">
          <ac:chgData name="Yetsa Osara" userId="5cfcb7c2-8e84-43a1-a7cb-956a31d2161e" providerId="ADAL" clId="{126E86EF-0DB7-4413-9EAE-8EBF6B7F58B7}" dt="2025-02-03T03:26:31.138" v="224" actId="478"/>
          <ac:spMkLst>
            <pc:docMk/>
            <pc:sldMk cId="0" sldId="313"/>
            <ac:spMk id="13316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03:26:29.703" v="223" actId="478"/>
          <ac:spMkLst>
            <pc:docMk/>
            <pc:sldMk cId="0" sldId="313"/>
            <ac:spMk id="13317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8:05:37.705" v="1786" actId="21"/>
          <ac:spMkLst>
            <pc:docMk/>
            <pc:sldMk cId="0" sldId="313"/>
            <ac:spMk id="1331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2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2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2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2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2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2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3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3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3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3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3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3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3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3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3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3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13"/>
            <ac:spMk id="13340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13"/>
            <ac:grpSpMk id="13315" creationId="{00000000-0000-0000-0000-000000000000}"/>
          </ac:grpSpMkLst>
        </pc:grpChg>
        <pc:grpChg chg="del">
          <ac:chgData name="Yetsa Osara" userId="5cfcb7c2-8e84-43a1-a7cb-956a31d2161e" providerId="ADAL" clId="{126E86EF-0DB7-4413-9EAE-8EBF6B7F58B7}" dt="2025-02-03T03:26:37.840" v="225" actId="478"/>
          <ac:grpSpMkLst>
            <pc:docMk/>
            <pc:sldMk cId="0" sldId="313"/>
            <ac:grpSpMk id="13318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13"/>
            <ac:grpSpMk id="1332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13"/>
            <ac:grpSpMk id="13324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313"/>
            <ac:graphicFrameMk id="13314" creationId="{00000000-0000-0000-0000-000000000000}"/>
          </ac:graphicFrameMkLst>
        </pc:graphicFrameChg>
      </pc:sldChg>
      <pc:sldChg chg="delSp modSp del mod modNotes">
        <pc:chgData name="Yetsa Osara" userId="5cfcb7c2-8e84-43a1-a7cb-956a31d2161e" providerId="ADAL" clId="{126E86EF-0DB7-4413-9EAE-8EBF6B7F58B7}" dt="2025-02-03T22:05:46.277" v="2386" actId="47"/>
        <pc:sldMkLst>
          <pc:docMk/>
          <pc:sldMk cId="0" sldId="320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1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05:24.212" v="2381" actId="21"/>
          <ac:spMkLst>
            <pc:docMk/>
            <pc:sldMk cId="0" sldId="320"/>
            <ac:spMk id="1741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1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1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1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2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2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2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2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2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2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2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2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2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2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3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3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3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0"/>
            <ac:spMk id="17433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20"/>
            <ac:grpSpMk id="17412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20"/>
            <ac:grpSpMk id="17416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20"/>
            <ac:grpSpMk id="17417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320"/>
            <ac:graphicFrameMk id="17410" creationId="{00000000-0000-0000-0000-000000000000}"/>
          </ac:graphicFrameMkLst>
        </pc:graphicFrameChg>
        <pc:picChg chg="del mod">
          <ac:chgData name="Yetsa Osara" userId="5cfcb7c2-8e84-43a1-a7cb-956a31d2161e" providerId="ADAL" clId="{126E86EF-0DB7-4413-9EAE-8EBF6B7F58B7}" dt="2025-02-03T22:03:37.539" v="2340" actId="21"/>
          <ac:picMkLst>
            <pc:docMk/>
            <pc:sldMk cId="0" sldId="320"/>
            <ac:picMk id="3" creationId="{00000000-0000-0000-0000-000000000000}"/>
          </ac:picMkLst>
        </pc:picChg>
      </pc:sldChg>
      <pc:sldChg chg="addSp delSp modSp del mod modNotes">
        <pc:chgData name="Yetsa Osara" userId="5cfcb7c2-8e84-43a1-a7cb-956a31d2161e" providerId="ADAL" clId="{126E86EF-0DB7-4413-9EAE-8EBF6B7F58B7}" dt="2025-02-03T17:11:41.500" v="1074" actId="47"/>
        <pc:sldMkLst>
          <pc:docMk/>
          <pc:sldMk cId="0" sldId="329"/>
        </pc:sldMkLst>
        <pc:spChg chg="add mod">
          <ac:chgData name="Yetsa Osara" userId="5cfcb7c2-8e84-43a1-a7cb-956a31d2161e" providerId="ADAL" clId="{126E86EF-0DB7-4413-9EAE-8EBF6B7F58B7}" dt="2025-02-03T04:12:11.857" v="241" actId="207"/>
          <ac:spMkLst>
            <pc:docMk/>
            <pc:sldMk cId="0" sldId="329"/>
            <ac:spMk id="2" creationId="{FD5D325F-1989-76A1-7BB4-7BD69DD9AE12}"/>
          </ac:spMkLst>
        </pc:spChg>
        <pc:spChg chg="add mod">
          <ac:chgData name="Yetsa Osara" userId="5cfcb7c2-8e84-43a1-a7cb-956a31d2161e" providerId="ADAL" clId="{126E86EF-0DB7-4413-9EAE-8EBF6B7F58B7}" dt="2025-02-03T04:12:14.511" v="242" actId="207"/>
          <ac:spMkLst>
            <pc:docMk/>
            <pc:sldMk cId="0" sldId="329"/>
            <ac:spMk id="3" creationId="{B04FEC53-C767-A282-87D1-563580F9631D}"/>
          </ac:spMkLst>
        </pc:spChg>
        <pc:spChg chg="del">
          <ac:chgData name="Yetsa Osara" userId="5cfcb7c2-8e84-43a1-a7cb-956a31d2161e" providerId="ADAL" clId="{126E86EF-0DB7-4413-9EAE-8EBF6B7F58B7}" dt="2025-02-03T03:24:47.440" v="214" actId="478"/>
          <ac:spMkLst>
            <pc:docMk/>
            <pc:sldMk cId="0" sldId="329"/>
            <ac:spMk id="6147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03:24:44.437" v="213" actId="478"/>
          <ac:spMkLst>
            <pc:docMk/>
            <pc:sldMk cId="0" sldId="329"/>
            <ac:spMk id="6148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7:10:25.081" v="1048" actId="21"/>
          <ac:spMkLst>
            <pc:docMk/>
            <pc:sldMk cId="0" sldId="329"/>
            <ac:spMk id="615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5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5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5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5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5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5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6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6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6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6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6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6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6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6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6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6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29"/>
            <ac:spMk id="617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3:24:41.991" v="211" actId="6549"/>
          <ac:spMkLst>
            <pc:docMk/>
            <pc:sldMk cId="0" sldId="329"/>
            <ac:spMk id="6171" creationId="{00000000-0000-0000-0000-000000000000}"/>
          </ac:spMkLst>
        </pc:spChg>
        <pc:grpChg chg="del">
          <ac:chgData name="Yetsa Osara" userId="5cfcb7c2-8e84-43a1-a7cb-956a31d2161e" providerId="ADAL" clId="{126E86EF-0DB7-4413-9EAE-8EBF6B7F58B7}" dt="2025-02-03T03:24:43.030" v="212" actId="478"/>
          <ac:grpSpMkLst>
            <pc:docMk/>
            <pc:sldMk cId="0" sldId="329"/>
            <ac:grpSpMk id="6149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29"/>
            <ac:grpSpMk id="6150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29"/>
            <ac:grpSpMk id="615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29"/>
            <ac:grpSpMk id="6154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329"/>
            <ac:graphicFrameMk id="6146" creationId="{00000000-0000-0000-0000-000000000000}"/>
          </ac:graphicFrameMkLst>
        </pc:graphicFrameChg>
      </pc:sldChg>
      <pc:sldChg chg="addSp delSp modSp del mod modNotes">
        <pc:chgData name="Yetsa Osara" userId="5cfcb7c2-8e84-43a1-a7cb-956a31d2161e" providerId="ADAL" clId="{126E86EF-0DB7-4413-9EAE-8EBF6B7F58B7}" dt="2025-02-03T17:34:47.111" v="1337" actId="47"/>
        <pc:sldMkLst>
          <pc:docMk/>
          <pc:sldMk cId="0" sldId="340"/>
        </pc:sldMkLst>
        <pc:spChg chg="add del mod">
          <ac:chgData name="Yetsa Osara" userId="5cfcb7c2-8e84-43a1-a7cb-956a31d2161e" providerId="ADAL" clId="{126E86EF-0DB7-4413-9EAE-8EBF6B7F58B7}" dt="2025-02-03T17:26:53.153" v="1196" actId="478"/>
          <ac:spMkLst>
            <pc:docMk/>
            <pc:sldMk cId="0" sldId="340"/>
            <ac:spMk id="5" creationId="{CD92AA81-11C0-F91B-3ECB-FBECDA0409D8}"/>
          </ac:spMkLst>
        </pc:spChg>
        <pc:spChg chg="del mod">
          <ac:chgData name="Yetsa Osara" userId="5cfcb7c2-8e84-43a1-a7cb-956a31d2161e" providerId="ADAL" clId="{126E86EF-0DB7-4413-9EAE-8EBF6B7F58B7}" dt="2025-02-03T17:26:58.828" v="1197" actId="21"/>
          <ac:spMkLst>
            <pc:docMk/>
            <pc:sldMk cId="0" sldId="340"/>
            <ac:spMk id="27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03:25:22.724" v="220" actId="478"/>
          <ac:spMkLst>
            <pc:docMk/>
            <pc:sldMk cId="0" sldId="340"/>
            <ac:spMk id="8195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7:26:58.828" v="1197" actId="21"/>
          <ac:spMkLst>
            <pc:docMk/>
            <pc:sldMk cId="0" sldId="340"/>
            <ac:spMk id="819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19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0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0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0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0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0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0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0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0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1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1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1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1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1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1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1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0"/>
            <ac:spMk id="8217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40"/>
            <ac:grpSpMk id="2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40"/>
            <ac:grpSpMk id="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40"/>
            <ac:grpSpMk id="4" creationId="{00000000-0000-0000-0000-000000000000}"/>
          </ac:grpSpMkLst>
        </pc:grpChg>
        <pc:graphicFrameChg chg="del mod">
          <ac:chgData name="Yetsa Osara" userId="5cfcb7c2-8e84-43a1-a7cb-956a31d2161e" providerId="ADAL" clId="{126E86EF-0DB7-4413-9EAE-8EBF6B7F58B7}" dt="2025-02-03T17:26:58.828" v="1197" actId="21"/>
          <ac:graphicFrameMkLst>
            <pc:docMk/>
            <pc:sldMk cId="0" sldId="340"/>
            <ac:graphicFrameMk id="28" creationId="{00000000-0000-0000-0000-000000000000}"/>
          </ac:graphicFrameMkLst>
        </pc:graphicFrame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340"/>
            <ac:graphicFrameMk id="8194" creationId="{00000000-0000-0000-0000-000000000000}"/>
          </ac:graphicFrameMkLst>
        </pc:graphicFrameChg>
      </pc:sldChg>
      <pc:sldChg chg="delSp modSp del mod modNotes">
        <pc:chgData name="Yetsa Osara" userId="5cfcb7c2-8e84-43a1-a7cb-956a31d2161e" providerId="ADAL" clId="{126E86EF-0DB7-4413-9EAE-8EBF6B7F58B7}" dt="2025-02-03T18:21:13.774" v="2255" actId="47"/>
        <pc:sldMkLst>
          <pc:docMk/>
          <pc:sldMk cId="0" sldId="341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6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8:20:36.717" v="2250" actId="21"/>
          <ac:spMkLst>
            <pc:docMk/>
            <pc:sldMk cId="0" sldId="341"/>
            <ac:spMk id="1536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6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7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7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7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7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7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7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7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7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7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7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8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8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8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8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8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1"/>
            <ac:spMk id="15385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41"/>
            <ac:grpSpMk id="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41"/>
            <ac:grpSpMk id="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41"/>
            <ac:grpSpMk id="5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341"/>
            <ac:graphicFrameMk id="15362" creationId="{00000000-0000-0000-0000-000000000000}"/>
          </ac:graphicFrameMkLst>
        </pc:graphicFrameChg>
        <pc:picChg chg="del mod">
          <ac:chgData name="Yetsa Osara" userId="5cfcb7c2-8e84-43a1-a7cb-956a31d2161e" providerId="ADAL" clId="{126E86EF-0DB7-4413-9EAE-8EBF6B7F58B7}" dt="2025-02-03T18:20:24.523" v="2246" actId="21"/>
          <ac:picMkLst>
            <pc:docMk/>
            <pc:sldMk cId="0" sldId="341"/>
            <ac:picMk id="117763" creationId="{00000000-0000-0000-0000-000000000000}"/>
          </ac:picMkLst>
        </pc:picChg>
      </pc:sldChg>
      <pc:sldChg chg="delSp modSp del mod modNotes">
        <pc:chgData name="Yetsa Osara" userId="5cfcb7c2-8e84-43a1-a7cb-956a31d2161e" providerId="ADAL" clId="{126E86EF-0DB7-4413-9EAE-8EBF6B7F58B7}" dt="2025-02-03T16:46:34.928" v="941" actId="47"/>
        <pc:sldMkLst>
          <pc:docMk/>
          <pc:sldMk cId="0" sldId="348"/>
        </pc:sldMkLst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2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2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30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03:21:11.315" v="52" actId="478"/>
          <ac:spMkLst>
            <pc:docMk/>
            <pc:sldMk cId="0" sldId="348"/>
            <ac:spMk id="1031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03:20:32.117" v="36" actId="478"/>
          <ac:spMkLst>
            <pc:docMk/>
            <pc:sldMk cId="0" sldId="348"/>
            <ac:spMk id="1032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03:22:02.470" v="83" actId="478"/>
          <ac:spMkLst>
            <pc:docMk/>
            <pc:sldMk cId="0" sldId="348"/>
            <ac:spMk id="103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3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3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3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48"/>
            <ac:spMk id="103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3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4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4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4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4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4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4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4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4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5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5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5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5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5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5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5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0:36.027" v="232" actId="207"/>
          <ac:spMkLst>
            <pc:docMk/>
            <pc:sldMk cId="0" sldId="348"/>
            <ac:spMk id="1057" creationId="{00000000-0000-0000-0000-000000000000}"/>
          </ac:spMkLst>
        </pc:spChg>
        <pc:spChg chg="del mod topLvl">
          <ac:chgData name="Yetsa Osara" userId="5cfcb7c2-8e84-43a1-a7cb-956a31d2161e" providerId="ADAL" clId="{126E86EF-0DB7-4413-9EAE-8EBF6B7F58B7}" dt="2025-02-03T03:17:28.190" v="14" actId="478"/>
          <ac:spMkLst>
            <pc:docMk/>
            <pc:sldMk cId="0" sldId="348"/>
            <ac:spMk id="1058" creationId="{00000000-0000-0000-0000-000000000000}"/>
          </ac:spMkLst>
        </pc:spChg>
        <pc:spChg chg="del mod topLvl">
          <ac:chgData name="Yetsa Osara" userId="5cfcb7c2-8e84-43a1-a7cb-956a31d2161e" providerId="ADAL" clId="{126E86EF-0DB7-4413-9EAE-8EBF6B7F58B7}" dt="2025-02-03T03:17:26.658" v="13" actId="478"/>
          <ac:spMkLst>
            <pc:docMk/>
            <pc:sldMk cId="0" sldId="348"/>
            <ac:spMk id="1059" creationId="{00000000-0000-0000-0000-000000000000}"/>
          </ac:spMkLst>
        </pc:spChg>
        <pc:grpChg chg="del mod">
          <ac:chgData name="Yetsa Osara" userId="5cfcb7c2-8e84-43a1-a7cb-956a31d2161e" providerId="ADAL" clId="{126E86EF-0DB7-4413-9EAE-8EBF6B7F58B7}" dt="2025-02-03T03:17:26.658" v="13" actId="478"/>
          <ac:grpSpMkLst>
            <pc:docMk/>
            <pc:sldMk cId="0" sldId="348"/>
            <ac:grpSpMk id="2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48"/>
            <ac:grpSpMk id="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48"/>
            <ac:grpSpMk id="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48"/>
            <ac:grpSpMk id="5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348"/>
            <ac:graphicFrameMk id="1026" creationId="{00000000-0000-0000-0000-000000000000}"/>
          </ac:graphicFrameMkLst>
        </pc:graphicFrameChg>
      </pc:sldChg>
      <pc:sldChg chg="delSp modSp del mod modNotes">
        <pc:chgData name="Yetsa Osara" userId="5cfcb7c2-8e84-43a1-a7cb-956a31d2161e" providerId="ADAL" clId="{126E86EF-0DB7-4413-9EAE-8EBF6B7F58B7}" dt="2025-02-04T18:47:41.830" v="3181" actId="47"/>
        <pc:sldMkLst>
          <pc:docMk/>
          <pc:sldMk cId="0" sldId="376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79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4T18:47:13.695" v="3173" actId="21"/>
          <ac:spMkLst>
            <pc:docMk/>
            <pc:sldMk cId="0" sldId="376"/>
            <ac:spMk id="2458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8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8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8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8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8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9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9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9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9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9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9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9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9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9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59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60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6"/>
            <ac:spMk id="24601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76"/>
            <ac:grpSpMk id="2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76"/>
            <ac:grpSpMk id="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76"/>
            <ac:grpSpMk id="5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376"/>
            <ac:graphicFrameMk id="24578" creationId="{00000000-0000-0000-0000-000000000000}"/>
          </ac:graphicFrameMkLst>
        </pc:graphicFrameChg>
        <pc:picChg chg="del mod">
          <ac:chgData name="Yetsa Osara" userId="5cfcb7c2-8e84-43a1-a7cb-956a31d2161e" providerId="ADAL" clId="{126E86EF-0DB7-4413-9EAE-8EBF6B7F58B7}" dt="2025-02-04T18:46:40.363" v="3092" actId="21"/>
          <ac:picMkLst>
            <pc:docMk/>
            <pc:sldMk cId="0" sldId="376"/>
            <ac:picMk id="274435" creationId="{00000000-0000-0000-0000-000000000000}"/>
          </ac:picMkLst>
        </pc:picChg>
      </pc:sldChg>
      <pc:sldChg chg="modSp del ord modNotes">
        <pc:chgData name="Yetsa Osara" userId="5cfcb7c2-8e84-43a1-a7cb-956a31d2161e" providerId="ADAL" clId="{126E86EF-0DB7-4413-9EAE-8EBF6B7F58B7}" dt="2025-02-03T22:15:42.153" v="2740" actId="47"/>
        <pc:sldMkLst>
          <pc:docMk/>
          <pc:sldMk cId="0" sldId="377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2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2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3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3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3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3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3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3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3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3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3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4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4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4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4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4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4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4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4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5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5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5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5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5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5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5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5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5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7"/>
            <ac:spMk id="1059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77"/>
            <ac:grpSpMk id="2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77"/>
            <ac:grpSpMk id="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77"/>
            <ac:grpSpMk id="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77"/>
            <ac:grpSpMk id="5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377"/>
            <ac:graphicFrameMk id="1026" creationId="{00000000-0000-0000-0000-000000000000}"/>
          </ac:graphicFrameMkLst>
        </pc:graphicFrameChg>
      </pc:sldChg>
      <pc:sldChg chg="modSp del modNotes">
        <pc:chgData name="Yetsa Osara" userId="5cfcb7c2-8e84-43a1-a7cb-956a31d2161e" providerId="ADAL" clId="{126E86EF-0DB7-4413-9EAE-8EBF6B7F58B7}" dt="2025-02-03T22:18:44.471" v="2759" actId="47"/>
        <pc:sldMkLst>
          <pc:docMk/>
          <pc:sldMk cId="0" sldId="378"/>
        </pc:sld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2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2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3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3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3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3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3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3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3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3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3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4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4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4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4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4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4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4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4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5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5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5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5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5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5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5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5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5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0" sldId="378"/>
            <ac:spMk id="1059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78"/>
            <ac:grpSpMk id="2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78"/>
            <ac:grpSpMk id="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78"/>
            <ac:grpSpMk id="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0" sldId="378"/>
            <ac:grpSpMk id="5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0" sldId="378"/>
            <ac:graphicFrameMk id="1026" creationId="{00000000-0000-0000-0000-000000000000}"/>
          </ac:graphicFrameMkLst>
        </pc:graphicFrameChg>
      </pc:sldChg>
      <pc:sldChg chg="del">
        <pc:chgData name="Yetsa Osara" userId="5cfcb7c2-8e84-43a1-a7cb-956a31d2161e" providerId="ADAL" clId="{126E86EF-0DB7-4413-9EAE-8EBF6B7F58B7}" dt="2025-02-03T03:27:25.250" v="228" actId="47"/>
        <pc:sldMkLst>
          <pc:docMk/>
          <pc:sldMk cId="0" sldId="379"/>
        </pc:sldMkLst>
      </pc:sldChg>
      <pc:sldChg chg="modSp add del mod modNotes">
        <pc:chgData name="Yetsa Osara" userId="5cfcb7c2-8e84-43a1-a7cb-956a31d2161e" providerId="ADAL" clId="{126E86EF-0DB7-4413-9EAE-8EBF6B7F58B7}" dt="2025-02-04T18:55:48.004" v="3314" actId="47"/>
        <pc:sldMkLst>
          <pc:docMk/>
          <pc:sldMk cId="918330159" sldId="380"/>
        </pc:sldMkLst>
        <pc:spChg chg="mod">
          <ac:chgData name="Yetsa Osara" userId="5cfcb7c2-8e84-43a1-a7cb-956a31d2161e" providerId="ADAL" clId="{126E86EF-0DB7-4413-9EAE-8EBF6B7F58B7}" dt="2025-02-03T04:13:42.608" v="249" actId="207"/>
          <ac:spMkLst>
            <pc:docMk/>
            <pc:sldMk cId="918330159" sldId="380"/>
            <ac:spMk id="102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3:48.466" v="251" actId="207"/>
          <ac:spMkLst>
            <pc:docMk/>
            <pc:sldMk cId="918330159" sldId="380"/>
            <ac:spMk id="102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3:45.589" v="250" actId="207"/>
          <ac:spMkLst>
            <pc:docMk/>
            <pc:sldMk cId="918330159" sldId="380"/>
            <ac:spMk id="103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3:51.333" v="252" actId="207"/>
          <ac:spMkLst>
            <pc:docMk/>
            <pc:sldMk cId="918330159" sldId="380"/>
            <ac:spMk id="103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3:58.260" v="254" actId="207"/>
          <ac:spMkLst>
            <pc:docMk/>
            <pc:sldMk cId="918330159" sldId="380"/>
            <ac:spMk id="103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14:02.344" v="255" actId="207"/>
          <ac:spMkLst>
            <pc:docMk/>
            <pc:sldMk cId="918330159" sldId="380"/>
            <ac:spMk id="103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3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3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4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4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4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4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4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4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4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4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5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5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5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5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5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5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5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k cId="918330159" sldId="380"/>
            <ac:spMk id="1057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918330159" sldId="380"/>
            <ac:grpSpMk id="3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918330159" sldId="380"/>
            <ac:grpSpMk id="4" creationId="{00000000-0000-0000-0000-000000000000}"/>
          </ac:grpSpMkLst>
        </pc:gr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k cId="918330159" sldId="380"/>
            <ac:grpSpMk id="5" creationId="{00000000-0000-0000-0000-000000000000}"/>
          </ac:grpSpMkLst>
        </pc:grpChg>
        <pc:graphicFrameChg chg="mod">
          <ac:chgData name="Yetsa Osara" userId="5cfcb7c2-8e84-43a1-a7cb-956a31d2161e" providerId="ADAL" clId="{126E86EF-0DB7-4413-9EAE-8EBF6B7F58B7}" dt="2025-02-03T04:06:37.616" v="231"/>
          <ac:graphicFrameMkLst>
            <pc:docMk/>
            <pc:sldMk cId="918330159" sldId="380"/>
            <ac:graphicFrameMk id="1026" creationId="{00000000-0000-0000-0000-000000000000}"/>
          </ac:graphicFrameMkLst>
        </pc:graphicFrameChg>
      </pc:sldChg>
      <pc:sldChg chg="addSp delSp modSp new del mod setBg">
        <pc:chgData name="Yetsa Osara" userId="5cfcb7c2-8e84-43a1-a7cb-956a31d2161e" providerId="ADAL" clId="{126E86EF-0DB7-4413-9EAE-8EBF6B7F58B7}" dt="2025-02-03T16:47:50.757" v="950" actId="47"/>
        <pc:sldMkLst>
          <pc:docMk/>
          <pc:sldMk cId="836497103" sldId="381"/>
        </pc:sldMkLst>
        <pc:spChg chg="add del mod">
          <ac:chgData name="Yetsa Osara" userId="5cfcb7c2-8e84-43a1-a7cb-956a31d2161e" providerId="ADAL" clId="{126E86EF-0DB7-4413-9EAE-8EBF6B7F58B7}" dt="2025-02-03T04:18:00.091" v="260" actId="22"/>
          <ac:spMkLst>
            <pc:docMk/>
            <pc:sldMk cId="836497103" sldId="381"/>
            <ac:spMk id="3" creationId="{CE48D3DF-D925-E138-DD83-AF7B2DC00E59}"/>
          </ac:spMkLst>
        </pc:spChg>
        <pc:spChg chg="add">
          <ac:chgData name="Yetsa Osara" userId="5cfcb7c2-8e84-43a1-a7cb-956a31d2161e" providerId="ADAL" clId="{126E86EF-0DB7-4413-9EAE-8EBF6B7F58B7}" dt="2025-02-03T04:19:01.526" v="261"/>
          <ac:spMkLst>
            <pc:docMk/>
            <pc:sldMk cId="836497103" sldId="381"/>
            <ac:spMk id="4" creationId="{F4A0745F-82F6-C867-150B-648A84B9CFF2}"/>
          </ac:spMkLst>
        </pc:spChg>
        <pc:spChg chg="add del mod">
          <ac:chgData name="Yetsa Osara" userId="5cfcb7c2-8e84-43a1-a7cb-956a31d2161e" providerId="ADAL" clId="{126E86EF-0DB7-4413-9EAE-8EBF6B7F58B7}" dt="2025-02-03T04:19:15.024" v="263" actId="478"/>
          <ac:spMkLst>
            <pc:docMk/>
            <pc:sldMk cId="836497103" sldId="381"/>
            <ac:spMk id="5" creationId="{361D4A73-DA5A-5E7C-5224-E577176AAFB8}"/>
          </ac:spMkLst>
        </pc:spChg>
        <pc:spChg chg="add mod">
          <ac:chgData name="Yetsa Osara" userId="5cfcb7c2-8e84-43a1-a7cb-956a31d2161e" providerId="ADAL" clId="{126E86EF-0DB7-4413-9EAE-8EBF6B7F58B7}" dt="2025-02-03T04:19:49.169" v="264"/>
          <ac:spMkLst>
            <pc:docMk/>
            <pc:sldMk cId="836497103" sldId="381"/>
            <ac:spMk id="6" creationId="{164D9AEB-F662-E486-0FB8-6B318683A8CC}"/>
          </ac:spMkLst>
        </pc:spChg>
        <pc:spChg chg="add mod">
          <ac:chgData name="Yetsa Osara" userId="5cfcb7c2-8e84-43a1-a7cb-956a31d2161e" providerId="ADAL" clId="{126E86EF-0DB7-4413-9EAE-8EBF6B7F58B7}" dt="2025-02-03T04:20:09.627" v="267" actId="14100"/>
          <ac:spMkLst>
            <pc:docMk/>
            <pc:sldMk cId="836497103" sldId="381"/>
            <ac:spMk id="7" creationId="{A61FCE38-5F8F-1DC0-F610-E83A7D3DCFF8}"/>
          </ac:spMkLst>
        </pc:spChg>
        <pc:spChg chg="add mod">
          <ac:chgData name="Yetsa Osara" userId="5cfcb7c2-8e84-43a1-a7cb-956a31d2161e" providerId="ADAL" clId="{126E86EF-0DB7-4413-9EAE-8EBF6B7F58B7}" dt="2025-02-03T04:20:13.675" v="269" actId="14100"/>
          <ac:spMkLst>
            <pc:docMk/>
            <pc:sldMk cId="836497103" sldId="381"/>
            <ac:spMk id="8" creationId="{5DF2E392-C06C-40B6-DC15-A1DD96041A1B}"/>
          </ac:spMkLst>
        </pc:spChg>
        <pc:spChg chg="add mod">
          <ac:chgData name="Yetsa Osara" userId="5cfcb7c2-8e84-43a1-a7cb-956a31d2161e" providerId="ADAL" clId="{126E86EF-0DB7-4413-9EAE-8EBF6B7F58B7}" dt="2025-02-03T04:20:17.654" v="271" actId="14100"/>
          <ac:spMkLst>
            <pc:docMk/>
            <pc:sldMk cId="836497103" sldId="381"/>
            <ac:spMk id="9" creationId="{C9780AE9-D080-C3CB-A13A-BE25DAC4DA00}"/>
          </ac:spMkLst>
        </pc:spChg>
        <pc:spChg chg="add del mod">
          <ac:chgData name="Yetsa Osara" userId="5cfcb7c2-8e84-43a1-a7cb-956a31d2161e" providerId="ADAL" clId="{126E86EF-0DB7-4413-9EAE-8EBF6B7F58B7}" dt="2025-02-03T04:20:29.633" v="274" actId="478"/>
          <ac:spMkLst>
            <pc:docMk/>
            <pc:sldMk cId="836497103" sldId="381"/>
            <ac:spMk id="10" creationId="{79018269-0ADD-1E52-CBFC-81D1A2661667}"/>
          </ac:spMkLst>
        </pc:spChg>
        <pc:spChg chg="add">
          <ac:chgData name="Yetsa Osara" userId="5cfcb7c2-8e84-43a1-a7cb-956a31d2161e" providerId="ADAL" clId="{126E86EF-0DB7-4413-9EAE-8EBF6B7F58B7}" dt="2025-02-03T04:21:36.735" v="275" actId="22"/>
          <ac:spMkLst>
            <pc:docMk/>
            <pc:sldMk cId="836497103" sldId="381"/>
            <ac:spMk id="12" creationId="{288A7CFE-8B31-56F2-A0BF-52004033992B}"/>
          </ac:spMkLst>
        </pc:spChg>
        <pc:spChg chg="add">
          <ac:chgData name="Yetsa Osara" userId="5cfcb7c2-8e84-43a1-a7cb-956a31d2161e" providerId="ADAL" clId="{126E86EF-0DB7-4413-9EAE-8EBF6B7F58B7}" dt="2025-02-03T04:21:40.573" v="276" actId="22"/>
          <ac:spMkLst>
            <pc:docMk/>
            <pc:sldMk cId="836497103" sldId="381"/>
            <ac:spMk id="14" creationId="{C916CE45-213E-1A5A-3C22-C472F54AE3A6}"/>
          </ac:spMkLst>
        </pc:spChg>
        <pc:spChg chg="add">
          <ac:chgData name="Yetsa Osara" userId="5cfcb7c2-8e84-43a1-a7cb-956a31d2161e" providerId="ADAL" clId="{126E86EF-0DB7-4413-9EAE-8EBF6B7F58B7}" dt="2025-02-03T04:22:03.456" v="300" actId="22"/>
          <ac:spMkLst>
            <pc:docMk/>
            <pc:sldMk cId="836497103" sldId="381"/>
            <ac:spMk id="16" creationId="{1AAC3B91-CA91-1AEB-3D2F-622E1DC18EAC}"/>
          </ac:spMkLst>
        </pc:spChg>
        <pc:spChg chg="add mod">
          <ac:chgData name="Yetsa Osara" userId="5cfcb7c2-8e84-43a1-a7cb-956a31d2161e" providerId="ADAL" clId="{126E86EF-0DB7-4413-9EAE-8EBF6B7F58B7}" dt="2025-02-03T04:26:28.722" v="301"/>
          <ac:spMkLst>
            <pc:docMk/>
            <pc:sldMk cId="836497103" sldId="381"/>
            <ac:spMk id="17" creationId="{0B0EFA62-D708-041A-E7D9-5BAC53487AE6}"/>
          </ac:spMkLst>
        </pc:spChg>
        <pc:spChg chg="add mod">
          <ac:chgData name="Yetsa Osara" userId="5cfcb7c2-8e84-43a1-a7cb-956a31d2161e" providerId="ADAL" clId="{126E86EF-0DB7-4413-9EAE-8EBF6B7F58B7}" dt="2025-02-03T04:26:30.740" v="302"/>
          <ac:spMkLst>
            <pc:docMk/>
            <pc:sldMk cId="836497103" sldId="381"/>
            <ac:spMk id="18" creationId="{9AAF6365-EC7D-D8B1-CAB7-71E7C9704995}"/>
          </ac:spMkLst>
        </pc:spChg>
        <pc:spChg chg="add mod">
          <ac:chgData name="Yetsa Osara" userId="5cfcb7c2-8e84-43a1-a7cb-956a31d2161e" providerId="ADAL" clId="{126E86EF-0DB7-4413-9EAE-8EBF6B7F58B7}" dt="2025-02-03T04:28:48.030" v="303"/>
          <ac:spMkLst>
            <pc:docMk/>
            <pc:sldMk cId="836497103" sldId="381"/>
            <ac:spMk id="19" creationId="{80ED2DB6-2172-1877-3DA2-9410C41FF587}"/>
          </ac:spMkLst>
        </pc:spChg>
        <pc:spChg chg="add del mod">
          <ac:chgData name="Yetsa Osara" userId="5cfcb7c2-8e84-43a1-a7cb-956a31d2161e" providerId="ADAL" clId="{126E86EF-0DB7-4413-9EAE-8EBF6B7F58B7}" dt="2025-02-03T04:34:05.019" v="305"/>
          <ac:spMkLst>
            <pc:docMk/>
            <pc:sldMk cId="836497103" sldId="381"/>
            <ac:spMk id="20" creationId="{7D26ECFD-3604-FB8E-AAAD-F0A1889AA2BC}"/>
          </ac:spMkLst>
        </pc:spChg>
        <pc:spChg chg="add mod">
          <ac:chgData name="Yetsa Osara" userId="5cfcb7c2-8e84-43a1-a7cb-956a31d2161e" providerId="ADAL" clId="{126E86EF-0DB7-4413-9EAE-8EBF6B7F58B7}" dt="2025-02-03T04:55:13.135" v="607" actId="1037"/>
          <ac:spMkLst>
            <pc:docMk/>
            <pc:sldMk cId="836497103" sldId="381"/>
            <ac:spMk id="23" creationId="{ED6D537F-7893-BEEA-E198-24B19BB0C9AA}"/>
          </ac:spMkLst>
        </pc:spChg>
        <pc:spChg chg="add mod">
          <ac:chgData name="Yetsa Osara" userId="5cfcb7c2-8e84-43a1-a7cb-956a31d2161e" providerId="ADAL" clId="{126E86EF-0DB7-4413-9EAE-8EBF6B7F58B7}" dt="2025-02-03T04:55:13.135" v="607" actId="1037"/>
          <ac:spMkLst>
            <pc:docMk/>
            <pc:sldMk cId="836497103" sldId="381"/>
            <ac:spMk id="24" creationId="{476B5E1B-7460-DCE5-69F2-338457860470}"/>
          </ac:spMkLst>
        </pc:spChg>
        <pc:spChg chg="add mod">
          <ac:chgData name="Yetsa Osara" userId="5cfcb7c2-8e84-43a1-a7cb-956a31d2161e" providerId="ADAL" clId="{126E86EF-0DB7-4413-9EAE-8EBF6B7F58B7}" dt="2025-02-03T04:55:13.135" v="607" actId="1037"/>
          <ac:spMkLst>
            <pc:docMk/>
            <pc:sldMk cId="836497103" sldId="381"/>
            <ac:spMk id="25" creationId="{B0964261-6214-E8D8-91F3-FF2B35889308}"/>
          </ac:spMkLst>
        </pc:spChg>
        <pc:spChg chg="add del">
          <ac:chgData name="Yetsa Osara" userId="5cfcb7c2-8e84-43a1-a7cb-956a31d2161e" providerId="ADAL" clId="{126E86EF-0DB7-4413-9EAE-8EBF6B7F58B7}" dt="2025-02-03T04:52:24.561" v="491" actId="22"/>
          <ac:spMkLst>
            <pc:docMk/>
            <pc:sldMk cId="836497103" sldId="381"/>
            <ac:spMk id="29" creationId="{4F4495CC-066A-F4C6-69B8-885EBF325FE6}"/>
          </ac:spMkLst>
        </pc:spChg>
        <pc:picChg chg="add mod ord">
          <ac:chgData name="Yetsa Osara" userId="5cfcb7c2-8e84-43a1-a7cb-956a31d2161e" providerId="ADAL" clId="{126E86EF-0DB7-4413-9EAE-8EBF6B7F58B7}" dt="2025-02-03T16:39:17.042" v="899" actId="29295"/>
          <ac:picMkLst>
            <pc:docMk/>
            <pc:sldMk cId="836497103" sldId="381"/>
            <ac:picMk id="22" creationId="{7A3A78F7-93A5-903F-E744-948BA5BEDB58}"/>
          </ac:picMkLst>
        </pc:picChg>
        <pc:picChg chg="add del mod ord modCrop">
          <ac:chgData name="Yetsa Osara" userId="5cfcb7c2-8e84-43a1-a7cb-956a31d2161e" providerId="ADAL" clId="{126E86EF-0DB7-4413-9EAE-8EBF6B7F58B7}" dt="2025-02-03T04:55:59.941" v="612" actId="21"/>
          <ac:picMkLst>
            <pc:docMk/>
            <pc:sldMk cId="836497103" sldId="381"/>
            <ac:picMk id="27" creationId="{4F661108-E8E8-DE27-54AE-69DCE0A973EC}"/>
          </ac:picMkLst>
        </pc:picChg>
        <pc:picChg chg="add del mod">
          <ac:chgData name="Yetsa Osara" userId="5cfcb7c2-8e84-43a1-a7cb-956a31d2161e" providerId="ADAL" clId="{126E86EF-0DB7-4413-9EAE-8EBF6B7F58B7}" dt="2025-02-03T05:04:22.332" v="617" actId="478"/>
          <ac:picMkLst>
            <pc:docMk/>
            <pc:sldMk cId="836497103" sldId="381"/>
            <ac:picMk id="30" creationId="{3F8BBC2C-CEB7-08D6-FC3F-EE970F728739}"/>
          </ac:picMkLst>
        </pc:picChg>
        <pc:picChg chg="add del mod">
          <ac:chgData name="Yetsa Osara" userId="5cfcb7c2-8e84-43a1-a7cb-956a31d2161e" providerId="ADAL" clId="{126E86EF-0DB7-4413-9EAE-8EBF6B7F58B7}" dt="2025-02-03T05:05:02.614" v="631" actId="478"/>
          <ac:picMkLst>
            <pc:docMk/>
            <pc:sldMk cId="836497103" sldId="381"/>
            <ac:picMk id="32" creationId="{389CA770-0FDE-5CF2-1986-0FC41240C890}"/>
          </ac:picMkLst>
        </pc:picChg>
        <pc:picChg chg="add del mod">
          <ac:chgData name="Yetsa Osara" userId="5cfcb7c2-8e84-43a1-a7cb-956a31d2161e" providerId="ADAL" clId="{126E86EF-0DB7-4413-9EAE-8EBF6B7F58B7}" dt="2025-02-03T16:35:47.937" v="767" actId="478"/>
          <ac:picMkLst>
            <pc:docMk/>
            <pc:sldMk cId="836497103" sldId="381"/>
            <ac:picMk id="34" creationId="{988AA8C4-E80A-E20A-45C9-910308FE1C70}"/>
          </ac:picMkLst>
        </pc:picChg>
        <pc:picChg chg="add mod">
          <ac:chgData name="Yetsa Osara" userId="5cfcb7c2-8e84-43a1-a7cb-956a31d2161e" providerId="ADAL" clId="{126E86EF-0DB7-4413-9EAE-8EBF6B7F58B7}" dt="2025-02-03T16:37:13.192" v="787"/>
          <ac:picMkLst>
            <pc:docMk/>
            <pc:sldMk cId="836497103" sldId="381"/>
            <ac:picMk id="35" creationId="{4E4CD259-3B40-AF31-7C79-AECEE3CD35B6}"/>
          </ac:picMkLst>
        </pc:picChg>
      </pc:sldChg>
      <pc:sldChg chg="addSp delSp modSp new del mod ord">
        <pc:chgData name="Yetsa Osara" userId="5cfcb7c2-8e84-43a1-a7cb-956a31d2161e" providerId="ADAL" clId="{126E86EF-0DB7-4413-9EAE-8EBF6B7F58B7}" dt="2025-02-04T18:56:22.927" v="3318" actId="2696"/>
        <pc:sldMkLst>
          <pc:docMk/>
          <pc:sldMk cId="2833043298" sldId="382"/>
        </pc:sldMkLst>
        <pc:picChg chg="add del mod">
          <ac:chgData name="Yetsa Osara" userId="5cfcb7c2-8e84-43a1-a7cb-956a31d2161e" providerId="ADAL" clId="{126E86EF-0DB7-4413-9EAE-8EBF6B7F58B7}" dt="2025-02-03T05:07:59.240" v="635" actId="478"/>
          <ac:picMkLst>
            <pc:docMk/>
            <pc:sldMk cId="2833043298" sldId="382"/>
            <ac:picMk id="3" creationId="{05F07B7C-8CF5-4316-E99F-41F203AE58F7}"/>
          </ac:picMkLst>
        </pc:picChg>
        <pc:picChg chg="add mod">
          <ac:chgData name="Yetsa Osara" userId="5cfcb7c2-8e84-43a1-a7cb-956a31d2161e" providerId="ADAL" clId="{126E86EF-0DB7-4413-9EAE-8EBF6B7F58B7}" dt="2025-02-03T16:36:07.573" v="771" actId="1076"/>
          <ac:picMkLst>
            <pc:docMk/>
            <pc:sldMk cId="2833043298" sldId="382"/>
            <ac:picMk id="5" creationId="{24CEC9BA-ADED-56B8-087C-9B126757FD7A}"/>
          </ac:picMkLst>
        </pc:picChg>
        <pc:picChg chg="add del mod">
          <ac:chgData name="Yetsa Osara" userId="5cfcb7c2-8e84-43a1-a7cb-956a31d2161e" providerId="ADAL" clId="{126E86EF-0DB7-4413-9EAE-8EBF6B7F58B7}" dt="2025-02-03T17:20:23.264" v="1137" actId="21"/>
          <ac:picMkLst>
            <pc:docMk/>
            <pc:sldMk cId="2833043298" sldId="382"/>
            <ac:picMk id="6" creationId="{66FCBCE7-D944-41AC-59E0-31DE781CAC80}"/>
          </ac:picMkLst>
        </pc:picChg>
      </pc:sldChg>
      <pc:sldChg chg="addSp delSp new del mod">
        <pc:chgData name="Yetsa Osara" userId="5cfcb7c2-8e84-43a1-a7cb-956a31d2161e" providerId="ADAL" clId="{126E86EF-0DB7-4413-9EAE-8EBF6B7F58B7}" dt="2025-02-03T16:47:58.678" v="952" actId="47"/>
        <pc:sldMkLst>
          <pc:docMk/>
          <pc:sldMk cId="2184137616" sldId="383"/>
        </pc:sldMkLst>
        <pc:spChg chg="add del">
          <ac:chgData name="Yetsa Osara" userId="5cfcb7c2-8e84-43a1-a7cb-956a31d2161e" providerId="ADAL" clId="{126E86EF-0DB7-4413-9EAE-8EBF6B7F58B7}" dt="2025-02-03T04:41:38.035" v="321" actId="22"/>
          <ac:spMkLst>
            <pc:docMk/>
            <pc:sldMk cId="2184137616" sldId="383"/>
            <ac:spMk id="3" creationId="{8BAF6BE5-67FE-D714-9BDC-4CDCC3819F53}"/>
          </ac:spMkLst>
        </pc:spChg>
        <pc:spChg chg="add del">
          <ac:chgData name="Yetsa Osara" userId="5cfcb7c2-8e84-43a1-a7cb-956a31d2161e" providerId="ADAL" clId="{126E86EF-0DB7-4413-9EAE-8EBF6B7F58B7}" dt="2025-02-03T04:41:42.036" v="326" actId="22"/>
          <ac:spMkLst>
            <pc:docMk/>
            <pc:sldMk cId="2184137616" sldId="383"/>
            <ac:spMk id="5" creationId="{C6EE9769-F71C-1B72-CF65-3097FD6AA457}"/>
          </ac:spMkLst>
        </pc:spChg>
      </pc:sldChg>
      <pc:sldChg chg="addSp delSp modSp add mod">
        <pc:chgData name="Yetsa Osara" userId="5cfcb7c2-8e84-43a1-a7cb-956a31d2161e" providerId="ADAL" clId="{126E86EF-0DB7-4413-9EAE-8EBF6B7F58B7}" dt="2025-02-04T19:03:49.681" v="3361" actId="20577"/>
        <pc:sldMkLst>
          <pc:docMk/>
          <pc:sldMk cId="0" sldId="384"/>
        </pc:sldMkLst>
        <pc:spChg chg="mod">
          <ac:chgData name="Yetsa Osara" userId="5cfcb7c2-8e84-43a1-a7cb-956a31d2161e" providerId="ADAL" clId="{126E86EF-0DB7-4413-9EAE-8EBF6B7F58B7}" dt="2025-02-03T16:46:09.996" v="939" actId="1076"/>
          <ac:spMkLst>
            <pc:docMk/>
            <pc:sldMk cId="0" sldId="384"/>
            <ac:spMk id="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2:25.491" v="910" actId="1076"/>
          <ac:spMkLst>
            <pc:docMk/>
            <pc:sldMk cId="0" sldId="384"/>
            <ac:spMk id="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2:30.936" v="911" actId="1076"/>
          <ac:spMkLst>
            <pc:docMk/>
            <pc:sldMk cId="0" sldId="384"/>
            <ac:spMk id="8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1:54.853" v="907" actId="478"/>
          <ac:spMkLst>
            <pc:docMk/>
            <pc:sldMk cId="0" sldId="384"/>
            <ac:spMk id="9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3:59.417" v="924" actId="478"/>
          <ac:spMkLst>
            <pc:docMk/>
            <pc:sldMk cId="0" sldId="384"/>
            <ac:spMk id="1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8:57:35.587" v="3323" actId="6549"/>
          <ac:spMkLst>
            <pc:docMk/>
            <pc:sldMk cId="0" sldId="384"/>
            <ac:spMk id="1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9:03:49.681" v="3361" actId="20577"/>
          <ac:spMkLst>
            <pc:docMk/>
            <pc:sldMk cId="0" sldId="384"/>
            <ac:spMk id="1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3:46.633" v="921" actId="1076"/>
          <ac:spMkLst>
            <pc:docMk/>
            <pc:sldMk cId="0" sldId="384"/>
            <ac:spMk id="1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3:42.226" v="920" actId="1076"/>
          <ac:spMkLst>
            <pc:docMk/>
            <pc:sldMk cId="0" sldId="384"/>
            <ac:spMk id="1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1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1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1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1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1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2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2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2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2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2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2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2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2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2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2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3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3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16:45:59.306" v="937" actId="1035"/>
          <ac:spMkLst>
            <pc:docMk/>
            <pc:sldMk cId="0" sldId="384"/>
            <ac:spMk id="33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0:14.712" v="901" actId="478"/>
          <ac:spMkLst>
            <pc:docMk/>
            <pc:sldMk cId="0" sldId="384"/>
            <ac:spMk id="34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0:14.712" v="901" actId="478"/>
          <ac:spMkLst>
            <pc:docMk/>
            <pc:sldMk cId="0" sldId="384"/>
            <ac:spMk id="35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0:14.712" v="901" actId="478"/>
          <ac:spMkLst>
            <pc:docMk/>
            <pc:sldMk cId="0" sldId="384"/>
            <ac:spMk id="36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0:14.712" v="901" actId="478"/>
          <ac:spMkLst>
            <pc:docMk/>
            <pc:sldMk cId="0" sldId="384"/>
            <ac:spMk id="37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16:43:42.226" v="920" actId="1076"/>
          <ac:grpSpMkLst>
            <pc:docMk/>
            <pc:sldMk cId="0" sldId="384"/>
            <ac:grpSpMk id="4" creationId="{00000000-0000-0000-0000-000000000000}"/>
          </ac:grpSpMkLst>
        </pc:grpChg>
        <pc:picChg chg="add mod">
          <ac:chgData name="Yetsa Osara" userId="5cfcb7c2-8e84-43a1-a7cb-956a31d2161e" providerId="ADAL" clId="{126E86EF-0DB7-4413-9EAE-8EBF6B7F58B7}" dt="2025-02-03T16:40:31.519" v="902"/>
          <ac:picMkLst>
            <pc:docMk/>
            <pc:sldMk cId="0" sldId="384"/>
            <ac:picMk id="38" creationId="{1A026CFC-8573-3BE7-24FF-A75F882537A2}"/>
          </ac:picMkLst>
        </pc:picChg>
      </pc:sldChg>
      <pc:sldChg chg="addSp delSp modSp add del mod">
        <pc:chgData name="Yetsa Osara" userId="5cfcb7c2-8e84-43a1-a7cb-956a31d2161e" providerId="ADAL" clId="{126E86EF-0DB7-4413-9EAE-8EBF6B7F58B7}" dt="2025-02-03T16:37:30.713" v="788" actId="47"/>
        <pc:sldMkLst>
          <pc:docMk/>
          <pc:sldMk cId="1475199496" sldId="384"/>
        </pc:sldMkLst>
        <pc:picChg chg="add del mod">
          <ac:chgData name="Yetsa Osara" userId="5cfcb7c2-8e84-43a1-a7cb-956a31d2161e" providerId="ADAL" clId="{126E86EF-0DB7-4413-9EAE-8EBF6B7F58B7}" dt="2025-02-03T05:24:38.988" v="741" actId="478"/>
          <ac:picMkLst>
            <pc:docMk/>
            <pc:sldMk cId="1475199496" sldId="384"/>
            <ac:picMk id="3" creationId="{2D1E6183-D779-E814-14BE-1950D555E239}"/>
          </ac:picMkLst>
        </pc:picChg>
        <pc:picChg chg="add del mod">
          <ac:chgData name="Yetsa Osara" userId="5cfcb7c2-8e84-43a1-a7cb-956a31d2161e" providerId="ADAL" clId="{126E86EF-0DB7-4413-9EAE-8EBF6B7F58B7}" dt="2025-02-03T05:24:37.685" v="740" actId="478"/>
          <ac:picMkLst>
            <pc:docMk/>
            <pc:sldMk cId="1475199496" sldId="384"/>
            <ac:picMk id="10" creationId="{FB23BFFB-86CF-0110-482B-861FD1262A49}"/>
          </ac:picMkLst>
        </pc:picChg>
        <pc:picChg chg="add del mod">
          <ac:chgData name="Yetsa Osara" userId="5cfcb7c2-8e84-43a1-a7cb-956a31d2161e" providerId="ADAL" clId="{126E86EF-0DB7-4413-9EAE-8EBF6B7F58B7}" dt="2025-02-03T05:28:20.004" v="745" actId="478"/>
          <ac:picMkLst>
            <pc:docMk/>
            <pc:sldMk cId="1475199496" sldId="384"/>
            <ac:picMk id="13" creationId="{4D1F183C-B7ED-7D3E-C89E-70EC5457539B}"/>
          </ac:picMkLst>
        </pc:picChg>
        <pc:picChg chg="add del mod">
          <ac:chgData name="Yetsa Osara" userId="5cfcb7c2-8e84-43a1-a7cb-956a31d2161e" providerId="ADAL" clId="{126E86EF-0DB7-4413-9EAE-8EBF6B7F58B7}" dt="2025-02-03T05:33:30.248" v="756" actId="478"/>
          <ac:picMkLst>
            <pc:docMk/>
            <pc:sldMk cId="1475199496" sldId="384"/>
            <ac:picMk id="20" creationId="{E5182B70-1CAB-0315-0FFE-9673D54FEB66}"/>
          </ac:picMkLst>
        </pc:picChg>
        <pc:picChg chg="mod">
          <ac:chgData name="Yetsa Osara" userId="5cfcb7c2-8e84-43a1-a7cb-956a31d2161e" providerId="ADAL" clId="{126E86EF-0DB7-4413-9EAE-8EBF6B7F58B7}" dt="2025-02-03T05:33:31.764" v="757" actId="1076"/>
          <ac:picMkLst>
            <pc:docMk/>
            <pc:sldMk cId="1475199496" sldId="384"/>
            <ac:picMk id="22" creationId="{7A3A78F7-93A5-903F-E744-948BA5BEDB58}"/>
          </ac:picMkLst>
        </pc:picChg>
        <pc:picChg chg="add del mod">
          <ac:chgData name="Yetsa Osara" userId="5cfcb7c2-8e84-43a1-a7cb-956a31d2161e" providerId="ADAL" clId="{126E86EF-0DB7-4413-9EAE-8EBF6B7F58B7}" dt="2025-02-03T05:33:28.204" v="755" actId="478"/>
          <ac:picMkLst>
            <pc:docMk/>
            <pc:sldMk cId="1475199496" sldId="384"/>
            <ac:picMk id="26" creationId="{63392F4B-5B64-185E-3A25-A95B9F671341}"/>
          </ac:picMkLst>
        </pc:picChg>
        <pc:picChg chg="add mod">
          <ac:chgData name="Yetsa Osara" userId="5cfcb7c2-8e84-43a1-a7cb-956a31d2161e" providerId="ADAL" clId="{126E86EF-0DB7-4413-9EAE-8EBF6B7F58B7}" dt="2025-02-03T16:36:56.472" v="786" actId="1076"/>
          <ac:picMkLst>
            <pc:docMk/>
            <pc:sldMk cId="1475199496" sldId="384"/>
            <ac:picMk id="28" creationId="{1E492921-355E-F8CE-746F-BF1D887FAFE7}"/>
          </ac:picMkLst>
        </pc:picChg>
        <pc:picChg chg="add del mod">
          <ac:chgData name="Yetsa Osara" userId="5cfcb7c2-8e84-43a1-a7cb-956a31d2161e" providerId="ADAL" clId="{126E86EF-0DB7-4413-9EAE-8EBF6B7F58B7}" dt="2025-02-03T16:36:12.872" v="772" actId="21"/>
          <ac:picMkLst>
            <pc:docMk/>
            <pc:sldMk cId="1475199496" sldId="384"/>
            <ac:picMk id="30" creationId="{3EECC433-3733-7585-C99C-2FB8A6531D05}"/>
          </ac:picMkLst>
        </pc:picChg>
        <pc:picChg chg="del">
          <ac:chgData name="Yetsa Osara" userId="5cfcb7c2-8e84-43a1-a7cb-956a31d2161e" providerId="ADAL" clId="{126E86EF-0DB7-4413-9EAE-8EBF6B7F58B7}" dt="2025-02-03T05:20:00.867" v="728" actId="478"/>
          <ac:picMkLst>
            <pc:docMk/>
            <pc:sldMk cId="1475199496" sldId="384"/>
            <ac:picMk id="34" creationId="{988AA8C4-E80A-E20A-45C9-910308FE1C70}"/>
          </ac:picMkLst>
        </pc:picChg>
      </pc:sldChg>
      <pc:sldChg chg="addSp delSp modSp add mod">
        <pc:chgData name="Yetsa Osara" userId="5cfcb7c2-8e84-43a1-a7cb-956a31d2161e" providerId="ADAL" clId="{126E86EF-0DB7-4413-9EAE-8EBF6B7F58B7}" dt="2025-02-04T19:03:53.935" v="3364" actId="6549"/>
        <pc:sldMkLst>
          <pc:docMk/>
          <pc:sldMk cId="2904173952" sldId="385"/>
        </pc:sldMkLst>
        <pc:spChg chg="add mod">
          <ac:chgData name="Yetsa Osara" userId="5cfcb7c2-8e84-43a1-a7cb-956a31d2161e" providerId="ADAL" clId="{126E86EF-0DB7-4413-9EAE-8EBF6B7F58B7}" dt="2025-02-03T18:07:33.657" v="1805" actId="2711"/>
          <ac:spMkLst>
            <pc:docMk/>
            <pc:sldMk cId="2904173952" sldId="385"/>
            <ac:spMk id="9" creationId="{77711272-E311-CBF2-05EE-22AB65FA8605}"/>
          </ac:spMkLst>
        </pc:spChg>
        <pc:spChg chg="del">
          <ac:chgData name="Yetsa Osara" userId="5cfcb7c2-8e84-43a1-a7cb-956a31d2161e" providerId="ADAL" clId="{126E86EF-0DB7-4413-9EAE-8EBF6B7F58B7}" dt="2025-02-03T16:47:04.777" v="944" actId="478"/>
          <ac:spMkLst>
            <pc:docMk/>
            <pc:sldMk cId="2904173952" sldId="385"/>
            <ac:spMk id="1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9:03:53.935" v="3364" actId="6549"/>
          <ac:spMkLst>
            <pc:docMk/>
            <pc:sldMk cId="2904173952" sldId="385"/>
            <ac:spMk id="12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33.605" v="947" actId="478"/>
          <ac:spMkLst>
            <pc:docMk/>
            <pc:sldMk cId="2904173952" sldId="385"/>
            <ac:spMk id="13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36.171" v="948" actId="478"/>
          <ac:spMkLst>
            <pc:docMk/>
            <pc:sldMk cId="2904173952" sldId="385"/>
            <ac:spMk id="14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01.145" v="943" actId="478"/>
          <ac:spMkLst>
            <pc:docMk/>
            <pc:sldMk cId="2904173952" sldId="385"/>
            <ac:spMk id="15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01.145" v="943" actId="478"/>
          <ac:spMkLst>
            <pc:docMk/>
            <pc:sldMk cId="2904173952" sldId="385"/>
            <ac:spMk id="16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01.145" v="943" actId="478"/>
          <ac:spMkLst>
            <pc:docMk/>
            <pc:sldMk cId="2904173952" sldId="385"/>
            <ac:spMk id="17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25.931" v="946" actId="478"/>
          <ac:spMkLst>
            <pc:docMk/>
            <pc:sldMk cId="2904173952" sldId="385"/>
            <ac:spMk id="18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13.116" v="945" actId="478"/>
          <ac:spMkLst>
            <pc:docMk/>
            <pc:sldMk cId="2904173952" sldId="385"/>
            <ac:spMk id="19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13.116" v="945" actId="478"/>
          <ac:spMkLst>
            <pc:docMk/>
            <pc:sldMk cId="2904173952" sldId="385"/>
            <ac:spMk id="20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01.145" v="943" actId="478"/>
          <ac:spMkLst>
            <pc:docMk/>
            <pc:sldMk cId="2904173952" sldId="385"/>
            <ac:spMk id="21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13.116" v="945" actId="478"/>
          <ac:spMkLst>
            <pc:docMk/>
            <pc:sldMk cId="2904173952" sldId="385"/>
            <ac:spMk id="22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01.145" v="943" actId="478"/>
          <ac:spMkLst>
            <pc:docMk/>
            <pc:sldMk cId="2904173952" sldId="385"/>
            <ac:spMk id="23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13.116" v="945" actId="478"/>
          <ac:spMkLst>
            <pc:docMk/>
            <pc:sldMk cId="2904173952" sldId="385"/>
            <ac:spMk id="24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01.145" v="943" actId="478"/>
          <ac:spMkLst>
            <pc:docMk/>
            <pc:sldMk cId="2904173952" sldId="385"/>
            <ac:spMk id="25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04.777" v="944" actId="478"/>
          <ac:spMkLst>
            <pc:docMk/>
            <pc:sldMk cId="2904173952" sldId="385"/>
            <ac:spMk id="26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04.777" v="944" actId="478"/>
          <ac:spMkLst>
            <pc:docMk/>
            <pc:sldMk cId="2904173952" sldId="385"/>
            <ac:spMk id="27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13.116" v="945" actId="478"/>
          <ac:spMkLst>
            <pc:docMk/>
            <pc:sldMk cId="2904173952" sldId="385"/>
            <ac:spMk id="28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13.116" v="945" actId="478"/>
          <ac:spMkLst>
            <pc:docMk/>
            <pc:sldMk cId="2904173952" sldId="385"/>
            <ac:spMk id="29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13.116" v="945" actId="478"/>
          <ac:spMkLst>
            <pc:docMk/>
            <pc:sldMk cId="2904173952" sldId="385"/>
            <ac:spMk id="30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04.777" v="944" actId="478"/>
          <ac:spMkLst>
            <pc:docMk/>
            <pc:sldMk cId="2904173952" sldId="385"/>
            <ac:spMk id="31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25.931" v="946" actId="478"/>
          <ac:spMkLst>
            <pc:docMk/>
            <pc:sldMk cId="2904173952" sldId="385"/>
            <ac:spMk id="32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6:47:25.931" v="946" actId="478"/>
          <ac:spMkLst>
            <pc:docMk/>
            <pc:sldMk cId="2904173952" sldId="385"/>
            <ac:spMk id="33" creationId="{00000000-0000-0000-0000-000000000000}"/>
          </ac:spMkLst>
        </pc:spChg>
        <pc:grpChg chg="del">
          <ac:chgData name="Yetsa Osara" userId="5cfcb7c2-8e84-43a1-a7cb-956a31d2161e" providerId="ADAL" clId="{126E86EF-0DB7-4413-9EAE-8EBF6B7F58B7}" dt="2025-02-03T16:47:33.605" v="947" actId="478"/>
          <ac:grpSpMkLst>
            <pc:docMk/>
            <pc:sldMk cId="2904173952" sldId="385"/>
            <ac:grpSpMk id="4" creationId="{00000000-0000-0000-0000-000000000000}"/>
          </ac:grpSpMkLst>
        </pc:grpChg>
      </pc:sldChg>
      <pc:sldChg chg="addSp modSp add mod">
        <pc:chgData name="Yetsa Osara" userId="5cfcb7c2-8e84-43a1-a7cb-956a31d2161e" providerId="ADAL" clId="{126E86EF-0DB7-4413-9EAE-8EBF6B7F58B7}" dt="2025-02-04T19:03:57.600" v="3367" actId="6549"/>
        <pc:sldMkLst>
          <pc:docMk/>
          <pc:sldMk cId="4265828684" sldId="386"/>
        </pc:sldMkLst>
        <pc:spChg chg="add mod">
          <ac:chgData name="Yetsa Osara" userId="5cfcb7c2-8e84-43a1-a7cb-956a31d2161e" providerId="ADAL" clId="{126E86EF-0DB7-4413-9EAE-8EBF6B7F58B7}" dt="2025-02-04T18:58:44.382" v="3333" actId="1076"/>
          <ac:spMkLst>
            <pc:docMk/>
            <pc:sldMk cId="4265828684" sldId="386"/>
            <ac:spMk id="4" creationId="{8DBEF56D-2433-4944-AFD8-3EAA43241BFD}"/>
          </ac:spMkLst>
        </pc:spChg>
        <pc:spChg chg="mod">
          <ac:chgData name="Yetsa Osara" userId="5cfcb7c2-8e84-43a1-a7cb-956a31d2161e" providerId="ADAL" clId="{126E86EF-0DB7-4413-9EAE-8EBF6B7F58B7}" dt="2025-02-04T19:03:57.600" v="3367" actId="6549"/>
          <ac:spMkLst>
            <pc:docMk/>
            <pc:sldMk cId="4265828684" sldId="386"/>
            <ac:spMk id="12" creationId="{00000000-0000-0000-0000-000000000000}"/>
          </ac:spMkLst>
        </pc:spChg>
      </pc:sldChg>
      <pc:sldChg chg="addSp delSp modSp add mod">
        <pc:chgData name="Yetsa Osara" userId="5cfcb7c2-8e84-43a1-a7cb-956a31d2161e" providerId="ADAL" clId="{126E86EF-0DB7-4413-9EAE-8EBF6B7F58B7}" dt="2025-02-04T19:04:02.945" v="3370" actId="6549"/>
        <pc:sldMkLst>
          <pc:docMk/>
          <pc:sldMk cId="2884395229" sldId="387"/>
        </pc:sldMkLst>
        <pc:spChg chg="add del mod">
          <ac:chgData name="Yetsa Osara" userId="5cfcb7c2-8e84-43a1-a7cb-956a31d2161e" providerId="ADAL" clId="{126E86EF-0DB7-4413-9EAE-8EBF6B7F58B7}" dt="2025-02-03T16:57:51.138" v="1039" actId="478"/>
          <ac:spMkLst>
            <pc:docMk/>
            <pc:sldMk cId="2884395229" sldId="387"/>
            <ac:spMk id="2" creationId="{00000000-0000-0000-0000-000000000000}"/>
          </ac:spMkLst>
        </pc:spChg>
        <pc:spChg chg="add mod">
          <ac:chgData name="Yetsa Osara" userId="5cfcb7c2-8e84-43a1-a7cb-956a31d2161e" providerId="ADAL" clId="{126E86EF-0DB7-4413-9EAE-8EBF6B7F58B7}" dt="2025-02-04T18:58:32.413" v="3330" actId="1076"/>
          <ac:spMkLst>
            <pc:docMk/>
            <pc:sldMk cId="2884395229" sldId="387"/>
            <ac:spMk id="4" creationId="{FB8369B2-723E-063B-8FD0-D213EB109C72}"/>
          </ac:spMkLst>
        </pc:spChg>
        <pc:spChg chg="add del mod">
          <ac:chgData name="Yetsa Osara" userId="5cfcb7c2-8e84-43a1-a7cb-956a31d2161e" providerId="ADAL" clId="{126E86EF-0DB7-4413-9EAE-8EBF6B7F58B7}" dt="2025-02-03T16:55:53.240" v="1029"/>
          <ac:spMkLst>
            <pc:docMk/>
            <pc:sldMk cId="2884395229" sldId="387"/>
            <ac:spMk id="6" creationId="{9AB10B74-95A4-18F9-EC95-8463C818F965}"/>
          </ac:spMkLst>
        </pc:spChg>
        <pc:spChg chg="add mod">
          <ac:chgData name="Yetsa Osara" userId="5cfcb7c2-8e84-43a1-a7cb-956a31d2161e" providerId="ADAL" clId="{126E86EF-0DB7-4413-9EAE-8EBF6B7F58B7}" dt="2025-02-04T18:58:23.650" v="3329" actId="1076"/>
          <ac:spMkLst>
            <pc:docMk/>
            <pc:sldMk cId="2884395229" sldId="387"/>
            <ac:spMk id="9" creationId="{F1CE037C-0011-7DBE-EABF-64D5915D21C4}"/>
          </ac:spMkLst>
        </pc:spChg>
        <pc:spChg chg="mod">
          <ac:chgData name="Yetsa Osara" userId="5cfcb7c2-8e84-43a1-a7cb-956a31d2161e" providerId="ADAL" clId="{126E86EF-0DB7-4413-9EAE-8EBF6B7F58B7}" dt="2025-02-04T19:04:02.945" v="3370" actId="6549"/>
          <ac:spMkLst>
            <pc:docMk/>
            <pc:sldMk cId="2884395229" sldId="387"/>
            <ac:spMk id="12" creationId="{00000000-0000-0000-0000-000000000000}"/>
          </ac:spMkLst>
        </pc:spChg>
        <pc:picChg chg="add mod">
          <ac:chgData name="Yetsa Osara" userId="5cfcb7c2-8e84-43a1-a7cb-956a31d2161e" providerId="ADAL" clId="{126E86EF-0DB7-4413-9EAE-8EBF6B7F58B7}" dt="2025-02-04T18:58:35.810" v="3331" actId="1076"/>
          <ac:picMkLst>
            <pc:docMk/>
            <pc:sldMk cId="2884395229" sldId="387"/>
            <ac:picMk id="5" creationId="{14C50A80-84C0-52D5-E76C-9EC519A20C9F}"/>
          </ac:picMkLst>
        </pc:picChg>
      </pc:sldChg>
      <pc:sldChg chg="addSp delSp modSp add mod ord">
        <pc:chgData name="Yetsa Osara" userId="5cfcb7c2-8e84-43a1-a7cb-956a31d2161e" providerId="ADAL" clId="{126E86EF-0DB7-4413-9EAE-8EBF6B7F58B7}" dt="2025-02-03T17:33:25.732" v="1315" actId="1076"/>
        <pc:sldMkLst>
          <pc:docMk/>
          <pc:sldMk cId="3719432625" sldId="388"/>
        </pc:sldMkLst>
        <pc:spChg chg="del">
          <ac:chgData name="Yetsa Osara" userId="5cfcb7c2-8e84-43a1-a7cb-956a31d2161e" providerId="ADAL" clId="{126E86EF-0DB7-4413-9EAE-8EBF6B7F58B7}" dt="2025-02-03T17:26:07.693" v="1193" actId="478"/>
          <ac:spMkLst>
            <pc:docMk/>
            <pc:sldMk cId="3719432625" sldId="388"/>
            <ac:spMk id="2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7:27:23.832" v="1203" actId="478"/>
          <ac:spMkLst>
            <pc:docMk/>
            <pc:sldMk cId="3719432625" sldId="388"/>
            <ac:spMk id="3" creationId="{00000000-0000-0000-0000-000000000000}"/>
          </ac:spMkLst>
        </pc:spChg>
        <pc:spChg chg="add mod">
          <ac:chgData name="Yetsa Osara" userId="5cfcb7c2-8e84-43a1-a7cb-956a31d2161e" providerId="ADAL" clId="{126E86EF-0DB7-4413-9EAE-8EBF6B7F58B7}" dt="2025-02-03T17:33:25.732" v="1315" actId="1076"/>
          <ac:spMkLst>
            <pc:docMk/>
            <pc:sldMk cId="3719432625" sldId="388"/>
            <ac:spMk id="4" creationId="{63C7E711-CDAA-33D0-3E64-F3FDA54706ED}"/>
          </ac:spMkLst>
        </pc:spChg>
        <pc:spChg chg="add mod">
          <ac:chgData name="Yetsa Osara" userId="5cfcb7c2-8e84-43a1-a7cb-956a31d2161e" providerId="ADAL" clId="{126E86EF-0DB7-4413-9EAE-8EBF6B7F58B7}" dt="2025-02-03T17:33:25.732" v="1315" actId="1076"/>
          <ac:spMkLst>
            <pc:docMk/>
            <pc:sldMk cId="3719432625" sldId="388"/>
            <ac:spMk id="5" creationId="{BA486B92-8490-24D2-EF4D-1E1163B5F65C}"/>
          </ac:spMkLst>
        </pc:spChg>
        <pc:spChg chg="del">
          <ac:chgData name="Yetsa Osara" userId="5cfcb7c2-8e84-43a1-a7cb-956a31d2161e" providerId="ADAL" clId="{126E86EF-0DB7-4413-9EAE-8EBF6B7F58B7}" dt="2025-02-03T17:27:20.081" v="1202" actId="478"/>
          <ac:spMkLst>
            <pc:docMk/>
            <pc:sldMk cId="3719432625" sldId="388"/>
            <ac:spMk id="8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7:27:14.367" v="1201" actId="478"/>
          <ac:spMkLst>
            <pc:docMk/>
            <pc:sldMk cId="3719432625" sldId="388"/>
            <ac:spMk id="12" creationId="{00000000-0000-0000-0000-000000000000}"/>
          </ac:spMkLst>
        </pc:spChg>
        <pc:graphicFrameChg chg="add mod modGraphic">
          <ac:chgData name="Yetsa Osara" userId="5cfcb7c2-8e84-43a1-a7cb-956a31d2161e" providerId="ADAL" clId="{126E86EF-0DB7-4413-9EAE-8EBF6B7F58B7}" dt="2025-02-03T17:33:25.732" v="1315" actId="1076"/>
          <ac:graphicFrameMkLst>
            <pc:docMk/>
            <pc:sldMk cId="3719432625" sldId="388"/>
            <ac:graphicFrameMk id="6" creationId="{6591E7F1-5994-5A20-203D-8D0082D8BB39}"/>
          </ac:graphicFrameMkLst>
        </pc:graphicFrameChg>
        <pc:picChg chg="mod">
          <ac:chgData name="Yetsa Osara" userId="5cfcb7c2-8e84-43a1-a7cb-956a31d2161e" providerId="ADAL" clId="{126E86EF-0DB7-4413-9EAE-8EBF6B7F58B7}" dt="2025-02-03T16:50:08.915" v="968" actId="1076"/>
          <ac:picMkLst>
            <pc:docMk/>
            <pc:sldMk cId="3719432625" sldId="388"/>
            <ac:picMk id="38" creationId="{1A026CFC-8573-3BE7-24FF-A75F882537A2}"/>
          </ac:picMkLst>
        </pc:picChg>
      </pc:sldChg>
      <pc:sldChg chg="add del">
        <pc:chgData name="Yetsa Osara" userId="5cfcb7c2-8e84-43a1-a7cb-956a31d2161e" providerId="ADAL" clId="{126E86EF-0DB7-4413-9EAE-8EBF6B7F58B7}" dt="2025-02-04T18:55:49.169" v="3315" actId="47"/>
        <pc:sldMkLst>
          <pc:docMk/>
          <pc:sldMk cId="2753030524" sldId="389"/>
        </pc:sldMkLst>
      </pc:sldChg>
      <pc:sldChg chg="addSp modSp add mod">
        <pc:chgData name="Yetsa Osara" userId="5cfcb7c2-8e84-43a1-a7cb-956a31d2161e" providerId="ADAL" clId="{126E86EF-0DB7-4413-9EAE-8EBF6B7F58B7}" dt="2025-02-04T19:05:39.362" v="3409" actId="1076"/>
        <pc:sldMkLst>
          <pc:docMk/>
          <pc:sldMk cId="3187475784" sldId="390"/>
        </pc:sldMkLst>
        <pc:spChg chg="add mod">
          <ac:chgData name="Yetsa Osara" userId="5cfcb7c2-8e84-43a1-a7cb-956a31d2161e" providerId="ADAL" clId="{126E86EF-0DB7-4413-9EAE-8EBF6B7F58B7}" dt="2025-02-04T19:05:39.362" v="3409" actId="1076"/>
          <ac:spMkLst>
            <pc:docMk/>
            <pc:sldMk cId="3187475784" sldId="390"/>
            <ac:spMk id="4" creationId="{61A657A5-4C0E-CBEB-70CE-788CA8C9A173}"/>
          </ac:spMkLst>
        </pc:spChg>
        <pc:spChg chg="mod">
          <ac:chgData name="Yetsa Osara" userId="5cfcb7c2-8e84-43a1-a7cb-956a31d2161e" providerId="ADAL" clId="{126E86EF-0DB7-4413-9EAE-8EBF6B7F58B7}" dt="2025-02-04T19:04:58.351" v="3397" actId="6549"/>
          <ac:spMkLst>
            <pc:docMk/>
            <pc:sldMk cId="3187475784" sldId="390"/>
            <ac:spMk id="12" creationId="{00000000-0000-0000-0000-000000000000}"/>
          </ac:spMkLst>
        </pc:spChg>
      </pc:sldChg>
      <pc:sldChg chg="addSp modSp add del mod">
        <pc:chgData name="Yetsa Osara" userId="5cfcb7c2-8e84-43a1-a7cb-956a31d2161e" providerId="ADAL" clId="{126E86EF-0DB7-4413-9EAE-8EBF6B7F58B7}" dt="2025-02-03T18:06:38.526" v="1796" actId="47"/>
        <pc:sldMkLst>
          <pc:docMk/>
          <pc:sldMk cId="85984227" sldId="391"/>
        </pc:sldMkLst>
        <pc:spChg chg="add mod">
          <ac:chgData name="Yetsa Osara" userId="5cfcb7c2-8e84-43a1-a7cb-956a31d2161e" providerId="ADAL" clId="{126E86EF-0DB7-4413-9EAE-8EBF6B7F58B7}" dt="2025-02-03T16:58:25.077" v="1046" actId="1076"/>
          <ac:spMkLst>
            <pc:docMk/>
            <pc:sldMk cId="85984227" sldId="391"/>
            <ac:spMk id="4" creationId="{96D3DEF8-EC59-8890-42BD-85E35A2CB8DF}"/>
          </ac:spMkLst>
        </pc:spChg>
      </pc:sldChg>
      <pc:sldChg chg="addSp delSp modSp add mod">
        <pc:chgData name="Yetsa Osara" userId="5cfcb7c2-8e84-43a1-a7cb-956a31d2161e" providerId="ADAL" clId="{126E86EF-0DB7-4413-9EAE-8EBF6B7F58B7}" dt="2025-02-04T19:04:13.209" v="3376" actId="6549"/>
        <pc:sldMkLst>
          <pc:docMk/>
          <pc:sldMk cId="2049841328" sldId="392"/>
        </pc:sldMkLst>
        <pc:spChg chg="del mod">
          <ac:chgData name="Yetsa Osara" userId="5cfcb7c2-8e84-43a1-a7cb-956a31d2161e" providerId="ADAL" clId="{126E86EF-0DB7-4413-9EAE-8EBF6B7F58B7}" dt="2025-02-03T17:26:18.920" v="1194" actId="478"/>
          <ac:spMkLst>
            <pc:docMk/>
            <pc:sldMk cId="2049841328" sldId="392"/>
            <ac:spMk id="2" creationId="{00000000-0000-0000-0000-000000000000}"/>
          </ac:spMkLst>
        </pc:spChg>
        <pc:spChg chg="add mod">
          <ac:chgData name="Yetsa Osara" userId="5cfcb7c2-8e84-43a1-a7cb-956a31d2161e" providerId="ADAL" clId="{126E86EF-0DB7-4413-9EAE-8EBF6B7F58B7}" dt="2025-02-04T18:59:44.599" v="3344" actId="1076"/>
          <ac:spMkLst>
            <pc:docMk/>
            <pc:sldMk cId="2049841328" sldId="392"/>
            <ac:spMk id="4" creationId="{2BF2955F-4BF5-71F8-04BF-644E1F844727}"/>
          </ac:spMkLst>
        </pc:spChg>
        <pc:spChg chg="mod">
          <ac:chgData name="Yetsa Osara" userId="5cfcb7c2-8e84-43a1-a7cb-956a31d2161e" providerId="ADAL" clId="{126E86EF-0DB7-4413-9EAE-8EBF6B7F58B7}" dt="2025-02-04T19:04:13.209" v="3376" actId="6549"/>
          <ac:spMkLst>
            <pc:docMk/>
            <pc:sldMk cId="2049841328" sldId="392"/>
            <ac:spMk id="12" creationId="{00000000-0000-0000-0000-000000000000}"/>
          </ac:spMkLst>
        </pc:spChg>
      </pc:sldChg>
      <pc:sldChg chg="addSp delSp modSp add mod ord">
        <pc:chgData name="Yetsa Osara" userId="5cfcb7c2-8e84-43a1-a7cb-956a31d2161e" providerId="ADAL" clId="{126E86EF-0DB7-4413-9EAE-8EBF6B7F58B7}" dt="2025-02-04T19:01:36.471" v="3355" actId="1076"/>
        <pc:sldMkLst>
          <pc:docMk/>
          <pc:sldMk cId="2198288765" sldId="393"/>
        </pc:sldMkLst>
        <pc:spChg chg="del">
          <ac:chgData name="Yetsa Osara" userId="5cfcb7c2-8e84-43a1-a7cb-956a31d2161e" providerId="ADAL" clId="{126E86EF-0DB7-4413-9EAE-8EBF6B7F58B7}" dt="2025-02-03T17:12:03.338" v="1077" actId="478"/>
          <ac:spMkLst>
            <pc:docMk/>
            <pc:sldMk cId="2198288765" sldId="393"/>
            <ac:spMk id="2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17:19:45.210" v="1132" actId="478"/>
          <ac:spMkLst>
            <pc:docMk/>
            <pc:sldMk cId="2198288765" sldId="393"/>
            <ac:spMk id="3" creationId="{00000000-0000-0000-0000-000000000000}"/>
          </ac:spMkLst>
        </pc:spChg>
        <pc:spChg chg="add mod">
          <ac:chgData name="Yetsa Osara" userId="5cfcb7c2-8e84-43a1-a7cb-956a31d2161e" providerId="ADAL" clId="{126E86EF-0DB7-4413-9EAE-8EBF6B7F58B7}" dt="2025-02-03T17:42:22.388" v="1489" actId="1076"/>
          <ac:spMkLst>
            <pc:docMk/>
            <pc:sldMk cId="2198288765" sldId="393"/>
            <ac:spMk id="4" creationId="{1057249F-266F-3772-EAB3-918817954BB2}"/>
          </ac:spMkLst>
        </pc:spChg>
        <pc:spChg chg="add mod">
          <ac:chgData name="Yetsa Osara" userId="5cfcb7c2-8e84-43a1-a7cb-956a31d2161e" providerId="ADAL" clId="{126E86EF-0DB7-4413-9EAE-8EBF6B7F58B7}" dt="2025-02-04T19:01:16.950" v="3353" actId="14100"/>
          <ac:spMkLst>
            <pc:docMk/>
            <pc:sldMk cId="2198288765" sldId="393"/>
            <ac:spMk id="5" creationId="{5A961A5D-9BEF-1B01-654F-759F20ECCF01}"/>
          </ac:spMkLst>
        </pc:spChg>
        <pc:spChg chg="add mod">
          <ac:chgData name="Yetsa Osara" userId="5cfcb7c2-8e84-43a1-a7cb-956a31d2161e" providerId="ADAL" clId="{126E86EF-0DB7-4413-9EAE-8EBF6B7F58B7}" dt="2025-02-04T19:01:28.020" v="3354" actId="1076"/>
          <ac:spMkLst>
            <pc:docMk/>
            <pc:sldMk cId="2198288765" sldId="393"/>
            <ac:spMk id="6" creationId="{6B3B73BE-003D-7AFB-427B-5DEC61E7C2CD}"/>
          </ac:spMkLst>
        </pc:spChg>
        <pc:spChg chg="del mod">
          <ac:chgData name="Yetsa Osara" userId="5cfcb7c2-8e84-43a1-a7cb-956a31d2161e" providerId="ADAL" clId="{126E86EF-0DB7-4413-9EAE-8EBF6B7F58B7}" dt="2025-02-03T17:19:46.553" v="1133" actId="478"/>
          <ac:spMkLst>
            <pc:docMk/>
            <pc:sldMk cId="2198288765" sldId="393"/>
            <ac:spMk id="8" creationId="{00000000-0000-0000-0000-000000000000}"/>
          </ac:spMkLst>
        </pc:spChg>
        <pc:spChg chg="add del mod">
          <ac:chgData name="Yetsa Osara" userId="5cfcb7c2-8e84-43a1-a7cb-956a31d2161e" providerId="ADAL" clId="{126E86EF-0DB7-4413-9EAE-8EBF6B7F58B7}" dt="2025-02-03T17:22:50.683" v="1159"/>
          <ac:spMkLst>
            <pc:docMk/>
            <pc:sldMk cId="2198288765" sldId="393"/>
            <ac:spMk id="9" creationId="{F658E988-3B53-BC09-CF6E-FA851E5ED938}"/>
          </ac:spMkLst>
        </pc:spChg>
        <pc:spChg chg="add del mod">
          <ac:chgData name="Yetsa Osara" userId="5cfcb7c2-8e84-43a1-a7cb-956a31d2161e" providerId="ADAL" clId="{126E86EF-0DB7-4413-9EAE-8EBF6B7F58B7}" dt="2025-02-03T17:23:24.172" v="1174" actId="478"/>
          <ac:spMkLst>
            <pc:docMk/>
            <pc:sldMk cId="2198288765" sldId="393"/>
            <ac:spMk id="10" creationId="{1E4B33B9-4CDE-6D6C-69F3-2A2D8619A3CF}"/>
          </ac:spMkLst>
        </pc:spChg>
        <pc:spChg chg="del">
          <ac:chgData name="Yetsa Osara" userId="5cfcb7c2-8e84-43a1-a7cb-956a31d2161e" providerId="ADAL" clId="{126E86EF-0DB7-4413-9EAE-8EBF6B7F58B7}" dt="2025-02-03T17:11:50.187" v="1075" actId="478"/>
          <ac:spMkLst>
            <pc:docMk/>
            <pc:sldMk cId="2198288765" sldId="393"/>
            <ac:spMk id="12" creationId="{00000000-0000-0000-0000-000000000000}"/>
          </ac:spMkLst>
        </pc:spChg>
        <pc:spChg chg="add mod">
          <ac:chgData name="Yetsa Osara" userId="5cfcb7c2-8e84-43a1-a7cb-956a31d2161e" providerId="ADAL" clId="{126E86EF-0DB7-4413-9EAE-8EBF6B7F58B7}" dt="2025-02-04T19:01:02.629" v="3350" actId="1076"/>
          <ac:spMkLst>
            <pc:docMk/>
            <pc:sldMk cId="2198288765" sldId="393"/>
            <ac:spMk id="15" creationId="{BB266C72-96D4-72EB-5847-76DCBF4570EB}"/>
          </ac:spMkLst>
        </pc:spChg>
        <pc:spChg chg="add mod">
          <ac:chgData name="Yetsa Osara" userId="5cfcb7c2-8e84-43a1-a7cb-956a31d2161e" providerId="ADAL" clId="{126E86EF-0DB7-4413-9EAE-8EBF6B7F58B7}" dt="2025-02-04T19:01:28.020" v="3354" actId="1076"/>
          <ac:spMkLst>
            <pc:docMk/>
            <pc:sldMk cId="2198288765" sldId="393"/>
            <ac:spMk id="16" creationId="{659416BD-8787-33A0-B645-F4E6736CE318}"/>
          </ac:spMkLst>
        </pc:spChg>
        <pc:picChg chg="add del mod">
          <ac:chgData name="Yetsa Osara" userId="5cfcb7c2-8e84-43a1-a7cb-956a31d2161e" providerId="ADAL" clId="{126E86EF-0DB7-4413-9EAE-8EBF6B7F58B7}" dt="2025-02-03T17:20:45.543" v="1144"/>
          <ac:picMkLst>
            <pc:docMk/>
            <pc:sldMk cId="2198288765" sldId="393"/>
            <ac:picMk id="11" creationId="{5C754597-0A2D-0BA6-DB84-FE07A2E485F5}"/>
          </ac:picMkLst>
        </pc:picChg>
        <pc:picChg chg="add del">
          <ac:chgData name="Yetsa Osara" userId="5cfcb7c2-8e84-43a1-a7cb-956a31d2161e" providerId="ADAL" clId="{126E86EF-0DB7-4413-9EAE-8EBF6B7F58B7}" dt="2025-02-03T17:20:46.610" v="1145" actId="478"/>
          <ac:picMkLst>
            <pc:docMk/>
            <pc:sldMk cId="2198288765" sldId="393"/>
            <ac:picMk id="38" creationId="{1A026CFC-8573-3BE7-24FF-A75F882537A2}"/>
          </ac:picMkLst>
        </pc:picChg>
        <pc:cxnChg chg="add mod">
          <ac:chgData name="Yetsa Osara" userId="5cfcb7c2-8e84-43a1-a7cb-956a31d2161e" providerId="ADAL" clId="{126E86EF-0DB7-4413-9EAE-8EBF6B7F58B7}" dt="2025-02-04T19:01:36.471" v="3355" actId="1076"/>
          <ac:cxnSpMkLst>
            <pc:docMk/>
            <pc:sldMk cId="2198288765" sldId="393"/>
            <ac:cxnSpMk id="13" creationId="{0F0115AD-5C80-EBCE-0902-0C514E6399E8}"/>
          </ac:cxnSpMkLst>
        </pc:cxnChg>
      </pc:sldChg>
      <pc:sldChg chg="add del ord">
        <pc:chgData name="Yetsa Osara" userId="5cfcb7c2-8e84-43a1-a7cb-956a31d2161e" providerId="ADAL" clId="{126E86EF-0DB7-4413-9EAE-8EBF6B7F58B7}" dt="2025-02-04T18:55:51.493" v="3316" actId="47"/>
        <pc:sldMkLst>
          <pc:docMk/>
          <pc:sldMk cId="2227911857" sldId="394"/>
        </pc:sldMkLst>
      </pc:sldChg>
      <pc:sldChg chg="addSp delSp modSp add mod">
        <pc:chgData name="Yetsa Osara" userId="5cfcb7c2-8e84-43a1-a7cb-956a31d2161e" providerId="ADAL" clId="{126E86EF-0DB7-4413-9EAE-8EBF6B7F58B7}" dt="2025-02-03T17:44:12.902" v="1506" actId="1076"/>
        <pc:sldMkLst>
          <pc:docMk/>
          <pc:sldMk cId="519578179" sldId="395"/>
        </pc:sldMkLst>
        <pc:spChg chg="add mod">
          <ac:chgData name="Yetsa Osara" userId="5cfcb7c2-8e84-43a1-a7cb-956a31d2161e" providerId="ADAL" clId="{126E86EF-0DB7-4413-9EAE-8EBF6B7F58B7}" dt="2025-02-03T17:41:36.523" v="1487" actId="113"/>
          <ac:spMkLst>
            <pc:docMk/>
            <pc:sldMk cId="519578179" sldId="395"/>
            <ac:spMk id="2" creationId="{495353A9-9795-08CD-88F0-2ED649170221}"/>
          </ac:spMkLst>
        </pc:spChg>
        <pc:spChg chg="add del mod">
          <ac:chgData name="Yetsa Osara" userId="5cfcb7c2-8e84-43a1-a7cb-956a31d2161e" providerId="ADAL" clId="{126E86EF-0DB7-4413-9EAE-8EBF6B7F58B7}" dt="2025-02-03T17:37:40.838" v="1429"/>
          <ac:spMkLst>
            <pc:docMk/>
            <pc:sldMk cId="519578179" sldId="395"/>
            <ac:spMk id="3" creationId="{50AA7469-7DFA-073C-089A-04C5752E1FA2}"/>
          </ac:spMkLst>
        </pc:spChg>
        <pc:spChg chg="mod">
          <ac:chgData name="Yetsa Osara" userId="5cfcb7c2-8e84-43a1-a7cb-956a31d2161e" providerId="ADAL" clId="{126E86EF-0DB7-4413-9EAE-8EBF6B7F58B7}" dt="2025-02-03T17:44:12.902" v="1506" actId="1076"/>
          <ac:spMkLst>
            <pc:docMk/>
            <pc:sldMk cId="519578179" sldId="395"/>
            <ac:spMk id="4" creationId="{63C7E711-CDAA-33D0-3E64-F3FDA54706ED}"/>
          </ac:spMkLst>
        </pc:spChg>
        <pc:spChg chg="del">
          <ac:chgData name="Yetsa Osara" userId="5cfcb7c2-8e84-43a1-a7cb-956a31d2161e" providerId="ADAL" clId="{126E86EF-0DB7-4413-9EAE-8EBF6B7F58B7}" dt="2025-02-03T17:36:06.112" v="1343" actId="478"/>
          <ac:spMkLst>
            <pc:docMk/>
            <pc:sldMk cId="519578179" sldId="395"/>
            <ac:spMk id="5" creationId="{BA486B92-8490-24D2-EF4D-1E1163B5F65C}"/>
          </ac:spMkLst>
        </pc:spChg>
        <pc:spChg chg="add del">
          <ac:chgData name="Yetsa Osara" userId="5cfcb7c2-8e84-43a1-a7cb-956a31d2161e" providerId="ADAL" clId="{126E86EF-0DB7-4413-9EAE-8EBF6B7F58B7}" dt="2025-02-03T17:38:37.576" v="1438" actId="478"/>
          <ac:spMkLst>
            <pc:docMk/>
            <pc:sldMk cId="519578179" sldId="395"/>
            <ac:spMk id="9" creationId="{4AA11200-FE2D-C2B1-4D88-F7A4DBE84D24}"/>
          </ac:spMkLst>
        </pc:spChg>
        <pc:spChg chg="add del mod">
          <ac:chgData name="Yetsa Osara" userId="5cfcb7c2-8e84-43a1-a7cb-956a31d2161e" providerId="ADAL" clId="{126E86EF-0DB7-4413-9EAE-8EBF6B7F58B7}" dt="2025-02-03T17:40:11.433" v="1446" actId="478"/>
          <ac:spMkLst>
            <pc:docMk/>
            <pc:sldMk cId="519578179" sldId="395"/>
            <ac:spMk id="10" creationId="{6598E790-5821-1D90-C8CE-E245972B5519}"/>
          </ac:spMkLst>
        </pc:spChg>
        <pc:graphicFrameChg chg="del modGraphic">
          <ac:chgData name="Yetsa Osara" userId="5cfcb7c2-8e84-43a1-a7cb-956a31d2161e" providerId="ADAL" clId="{126E86EF-0DB7-4413-9EAE-8EBF6B7F58B7}" dt="2025-02-03T17:36:04.792" v="1342" actId="478"/>
          <ac:graphicFrameMkLst>
            <pc:docMk/>
            <pc:sldMk cId="519578179" sldId="395"/>
            <ac:graphicFrameMk id="6" creationId="{6591E7F1-5994-5A20-203D-8D0082D8BB39}"/>
          </ac:graphicFrameMkLst>
        </pc:graphicFrameChg>
      </pc:sldChg>
      <pc:sldChg chg="addSp delSp modSp add mod ord">
        <pc:chgData name="Yetsa Osara" userId="5cfcb7c2-8e84-43a1-a7cb-956a31d2161e" providerId="ADAL" clId="{126E86EF-0DB7-4413-9EAE-8EBF6B7F58B7}" dt="2025-02-03T17:44:38.592" v="1510"/>
        <pc:sldMkLst>
          <pc:docMk/>
          <pc:sldMk cId="1244293322" sldId="396"/>
        </pc:sldMkLst>
        <pc:spChg chg="del">
          <ac:chgData name="Yetsa Osara" userId="5cfcb7c2-8e84-43a1-a7cb-956a31d2161e" providerId="ADAL" clId="{126E86EF-0DB7-4413-9EAE-8EBF6B7F58B7}" dt="2025-02-03T17:43:15.631" v="1499" actId="478"/>
          <ac:spMkLst>
            <pc:docMk/>
            <pc:sldMk cId="1244293322" sldId="396"/>
            <ac:spMk id="2" creationId="{495353A9-9795-08CD-88F0-2ED649170221}"/>
          </ac:spMkLst>
        </pc:spChg>
        <pc:spChg chg="mod">
          <ac:chgData name="Yetsa Osara" userId="5cfcb7c2-8e84-43a1-a7cb-956a31d2161e" providerId="ADAL" clId="{126E86EF-0DB7-4413-9EAE-8EBF6B7F58B7}" dt="2025-02-03T17:43:58.153" v="1505" actId="1076"/>
          <ac:spMkLst>
            <pc:docMk/>
            <pc:sldMk cId="1244293322" sldId="396"/>
            <ac:spMk id="4" creationId="{63C7E711-CDAA-33D0-3E64-F3FDA54706ED}"/>
          </ac:spMkLst>
        </pc:spChg>
        <pc:picChg chg="add mod">
          <ac:chgData name="Yetsa Osara" userId="5cfcb7c2-8e84-43a1-a7cb-956a31d2161e" providerId="ADAL" clId="{126E86EF-0DB7-4413-9EAE-8EBF6B7F58B7}" dt="2025-02-03T17:43:30.828" v="1502" actId="14100"/>
          <ac:picMkLst>
            <pc:docMk/>
            <pc:sldMk cId="1244293322" sldId="396"/>
            <ac:picMk id="3" creationId="{679CE0FD-3145-B389-13DA-A74E702622B8}"/>
          </ac:picMkLst>
        </pc:picChg>
      </pc:sldChg>
      <pc:sldChg chg="addSp delSp modSp add mod">
        <pc:chgData name="Yetsa Osara" userId="5cfcb7c2-8e84-43a1-a7cb-956a31d2161e" providerId="ADAL" clId="{126E86EF-0DB7-4413-9EAE-8EBF6B7F58B7}" dt="2025-02-03T18:00:15.534" v="1676" actId="14100"/>
        <pc:sldMkLst>
          <pc:docMk/>
          <pc:sldMk cId="3217372183" sldId="397"/>
        </pc:sldMkLst>
        <pc:spChg chg="del">
          <ac:chgData name="Yetsa Osara" userId="5cfcb7c2-8e84-43a1-a7cb-956a31d2161e" providerId="ADAL" clId="{126E86EF-0DB7-4413-9EAE-8EBF6B7F58B7}" dt="2025-02-03T17:45:17.077" v="1520" actId="478"/>
          <ac:spMkLst>
            <pc:docMk/>
            <pc:sldMk cId="3217372183" sldId="397"/>
            <ac:spMk id="2" creationId="{495353A9-9795-08CD-88F0-2ED649170221}"/>
          </ac:spMkLst>
        </pc:spChg>
        <pc:spChg chg="add del mod">
          <ac:chgData name="Yetsa Osara" userId="5cfcb7c2-8e84-43a1-a7cb-956a31d2161e" providerId="ADAL" clId="{126E86EF-0DB7-4413-9EAE-8EBF6B7F58B7}" dt="2025-02-03T17:58:34.792" v="1667" actId="478"/>
          <ac:spMkLst>
            <pc:docMk/>
            <pc:sldMk cId="3217372183" sldId="397"/>
            <ac:spMk id="3" creationId="{D68C1A1E-6D5B-C7DC-7F85-F7EDCC0A0F14}"/>
          </ac:spMkLst>
        </pc:spChg>
        <pc:spChg chg="mod">
          <ac:chgData name="Yetsa Osara" userId="5cfcb7c2-8e84-43a1-a7cb-956a31d2161e" providerId="ADAL" clId="{126E86EF-0DB7-4413-9EAE-8EBF6B7F58B7}" dt="2025-02-03T17:45:11.836" v="1519" actId="14100"/>
          <ac:spMkLst>
            <pc:docMk/>
            <pc:sldMk cId="3217372183" sldId="397"/>
            <ac:spMk id="4" creationId="{63C7E711-CDAA-33D0-3E64-F3FDA54706ED}"/>
          </ac:spMkLst>
        </pc:spChg>
        <pc:spChg chg="add del mod">
          <ac:chgData name="Yetsa Osara" userId="5cfcb7c2-8e84-43a1-a7cb-956a31d2161e" providerId="ADAL" clId="{126E86EF-0DB7-4413-9EAE-8EBF6B7F58B7}" dt="2025-02-03T17:50:42.594" v="1528" actId="11529"/>
          <ac:spMkLst>
            <pc:docMk/>
            <pc:sldMk cId="3217372183" sldId="397"/>
            <ac:spMk id="6" creationId="{52EC68BD-D22A-50C8-EA47-F3FEB3D88E86}"/>
          </ac:spMkLst>
        </pc:spChg>
        <pc:spChg chg="add del mod">
          <ac:chgData name="Yetsa Osara" userId="5cfcb7c2-8e84-43a1-a7cb-956a31d2161e" providerId="ADAL" clId="{126E86EF-0DB7-4413-9EAE-8EBF6B7F58B7}" dt="2025-02-03T17:52:20.628" v="1535" actId="11529"/>
          <ac:spMkLst>
            <pc:docMk/>
            <pc:sldMk cId="3217372183" sldId="397"/>
            <ac:spMk id="8" creationId="{FA3AF413-1980-8DAB-B10C-B3B7A4A8A544}"/>
          </ac:spMkLst>
        </pc:spChg>
        <pc:spChg chg="add del mod">
          <ac:chgData name="Yetsa Osara" userId="5cfcb7c2-8e84-43a1-a7cb-956a31d2161e" providerId="ADAL" clId="{126E86EF-0DB7-4413-9EAE-8EBF6B7F58B7}" dt="2025-02-03T17:54:52.881" v="1545" actId="11529"/>
          <ac:spMkLst>
            <pc:docMk/>
            <pc:sldMk cId="3217372183" sldId="397"/>
            <ac:spMk id="9" creationId="{C1465433-AC9B-05D0-BC6D-80D04FF7EB37}"/>
          </ac:spMkLst>
        </pc:spChg>
        <pc:spChg chg="mod">
          <ac:chgData name="Yetsa Osara" userId="5cfcb7c2-8e84-43a1-a7cb-956a31d2161e" providerId="ADAL" clId="{126E86EF-0DB7-4413-9EAE-8EBF6B7F58B7}" dt="2025-02-03T17:59:52.490" v="1674" actId="14100"/>
          <ac:spMkLst>
            <pc:docMk/>
            <pc:sldMk cId="3217372183" sldId="397"/>
            <ac:spMk id="11" creationId="{25694770-735A-99C2-CC36-63BB490239F4}"/>
          </ac:spMkLst>
        </pc:spChg>
        <pc:spChg chg="mod">
          <ac:chgData name="Yetsa Osara" userId="5cfcb7c2-8e84-43a1-a7cb-956a31d2161e" providerId="ADAL" clId="{126E86EF-0DB7-4413-9EAE-8EBF6B7F58B7}" dt="2025-02-03T17:58:06" v="1658" actId="255"/>
          <ac:spMkLst>
            <pc:docMk/>
            <pc:sldMk cId="3217372183" sldId="397"/>
            <ac:spMk id="12" creationId="{39CF5BAD-C805-C641-7783-E9D9ACB11688}"/>
          </ac:spMkLst>
        </pc:spChg>
        <pc:spChg chg="mod">
          <ac:chgData name="Yetsa Osara" userId="5cfcb7c2-8e84-43a1-a7cb-956a31d2161e" providerId="ADAL" clId="{126E86EF-0DB7-4413-9EAE-8EBF6B7F58B7}" dt="2025-02-03T17:57:51.031" v="1654" actId="255"/>
          <ac:spMkLst>
            <pc:docMk/>
            <pc:sldMk cId="3217372183" sldId="397"/>
            <ac:spMk id="13" creationId="{B4F6C5D7-F9F0-E111-609D-5F7AAF940F2D}"/>
          </ac:spMkLst>
        </pc:spChg>
        <pc:spChg chg="mod">
          <ac:chgData name="Yetsa Osara" userId="5cfcb7c2-8e84-43a1-a7cb-956a31d2161e" providerId="ADAL" clId="{126E86EF-0DB7-4413-9EAE-8EBF6B7F58B7}" dt="2025-02-03T17:58:24.826" v="1666" actId="255"/>
          <ac:spMkLst>
            <pc:docMk/>
            <pc:sldMk cId="3217372183" sldId="397"/>
            <ac:spMk id="14" creationId="{2D8091BC-4C47-972A-5B9F-9D84D15EDA86}"/>
          </ac:spMkLst>
        </pc:spChg>
        <pc:spChg chg="mod">
          <ac:chgData name="Yetsa Osara" userId="5cfcb7c2-8e84-43a1-a7cb-956a31d2161e" providerId="ADAL" clId="{126E86EF-0DB7-4413-9EAE-8EBF6B7F58B7}" dt="2025-02-03T17:54:55.950" v="1546" actId="18245"/>
          <ac:spMkLst>
            <pc:docMk/>
            <pc:sldMk cId="3217372183" sldId="397"/>
            <ac:spMk id="15" creationId="{5D2A51AC-2D81-6454-249F-786C8AA40389}"/>
          </ac:spMkLst>
        </pc:spChg>
        <pc:spChg chg="mod">
          <ac:chgData name="Yetsa Osara" userId="5cfcb7c2-8e84-43a1-a7cb-956a31d2161e" providerId="ADAL" clId="{126E86EF-0DB7-4413-9EAE-8EBF6B7F58B7}" dt="2025-02-03T17:55:49.910" v="1560" actId="1076"/>
          <ac:spMkLst>
            <pc:docMk/>
            <pc:sldMk cId="3217372183" sldId="397"/>
            <ac:spMk id="16" creationId="{5DF97885-3699-584B-9526-6B8B58251431}"/>
          </ac:spMkLst>
        </pc:spChg>
        <pc:spChg chg="add del">
          <ac:chgData name="Yetsa Osara" userId="5cfcb7c2-8e84-43a1-a7cb-956a31d2161e" providerId="ADAL" clId="{126E86EF-0DB7-4413-9EAE-8EBF6B7F58B7}" dt="2025-02-03T17:58:15.631" v="1662" actId="22"/>
          <ac:spMkLst>
            <pc:docMk/>
            <pc:sldMk cId="3217372183" sldId="397"/>
            <ac:spMk id="18" creationId="{26BC017E-4A5C-15F9-2F51-B7F1027D4522}"/>
          </ac:spMkLst>
        </pc:spChg>
        <pc:grpChg chg="mod">
          <ac:chgData name="Yetsa Osara" userId="5cfcb7c2-8e84-43a1-a7cb-956a31d2161e" providerId="ADAL" clId="{126E86EF-0DB7-4413-9EAE-8EBF6B7F58B7}" dt="2025-02-03T18:00:15.534" v="1676" actId="14100"/>
          <ac:grpSpMkLst>
            <pc:docMk/>
            <pc:sldMk cId="3217372183" sldId="397"/>
            <ac:grpSpMk id="10" creationId="{65EA39B6-6D20-BD65-C22E-44A4456CAE0A}"/>
          </ac:grpSpMkLst>
        </pc:grpChg>
        <pc:graphicFrameChg chg="add del mod modGraphic">
          <ac:chgData name="Yetsa Osara" userId="5cfcb7c2-8e84-43a1-a7cb-956a31d2161e" providerId="ADAL" clId="{126E86EF-0DB7-4413-9EAE-8EBF6B7F58B7}" dt="2025-02-03T17:54:55.950" v="1546" actId="18245"/>
          <ac:graphicFrameMkLst>
            <pc:docMk/>
            <pc:sldMk cId="3217372183" sldId="397"/>
            <ac:graphicFrameMk id="5" creationId="{61F806E5-2A29-D6CF-0C84-8B9220539FAE}"/>
          </ac:graphicFrameMkLst>
        </pc:graphicFrameChg>
      </pc:sldChg>
      <pc:sldChg chg="addSp delSp modSp add mod ord">
        <pc:chgData name="Yetsa Osara" userId="5cfcb7c2-8e84-43a1-a7cb-956a31d2161e" providerId="ADAL" clId="{126E86EF-0DB7-4413-9EAE-8EBF6B7F58B7}" dt="2025-02-03T18:04:58.691" v="1782" actId="1076"/>
        <pc:sldMkLst>
          <pc:docMk/>
          <pc:sldMk cId="459795499" sldId="398"/>
        </pc:sldMkLst>
        <pc:spChg chg="mod">
          <ac:chgData name="Yetsa Osara" userId="5cfcb7c2-8e84-43a1-a7cb-956a31d2161e" providerId="ADAL" clId="{126E86EF-0DB7-4413-9EAE-8EBF6B7F58B7}" dt="2025-02-03T18:04:58.691" v="1782" actId="1076"/>
          <ac:spMkLst>
            <pc:docMk/>
            <pc:sldMk cId="459795499" sldId="398"/>
            <ac:spMk id="2" creationId="{495353A9-9795-08CD-88F0-2ED649170221}"/>
          </ac:spMkLst>
        </pc:spChg>
        <pc:spChg chg="add del mod">
          <ac:chgData name="Yetsa Osara" userId="5cfcb7c2-8e84-43a1-a7cb-956a31d2161e" providerId="ADAL" clId="{126E86EF-0DB7-4413-9EAE-8EBF6B7F58B7}" dt="2025-02-03T18:03:16.283" v="1728" actId="478"/>
          <ac:spMkLst>
            <pc:docMk/>
            <pc:sldMk cId="459795499" sldId="398"/>
            <ac:spMk id="3" creationId="{7A0B4B6F-255D-3B57-02D4-A7AD92DF5821}"/>
          </ac:spMkLst>
        </pc:spChg>
        <pc:spChg chg="mod">
          <ac:chgData name="Yetsa Osara" userId="5cfcb7c2-8e84-43a1-a7cb-956a31d2161e" providerId="ADAL" clId="{126E86EF-0DB7-4413-9EAE-8EBF6B7F58B7}" dt="2025-02-03T18:01:02.796" v="1683"/>
          <ac:spMkLst>
            <pc:docMk/>
            <pc:sldMk cId="459795499" sldId="398"/>
            <ac:spMk id="4" creationId="{63C7E711-CDAA-33D0-3E64-F3FDA54706ED}"/>
          </ac:spMkLst>
        </pc:spChg>
      </pc:sldChg>
      <pc:sldChg chg="modSp add mod ord">
        <pc:chgData name="Yetsa Osara" userId="5cfcb7c2-8e84-43a1-a7cb-956a31d2161e" providerId="ADAL" clId="{126E86EF-0DB7-4413-9EAE-8EBF6B7F58B7}" dt="2025-02-04T19:04:08.094" v="3373" actId="6549"/>
        <pc:sldMkLst>
          <pc:docMk/>
          <pc:sldMk cId="2866346045" sldId="399"/>
        </pc:sldMkLst>
        <pc:spChg chg="mod">
          <ac:chgData name="Yetsa Osara" userId="5cfcb7c2-8e84-43a1-a7cb-956a31d2161e" providerId="ADAL" clId="{126E86EF-0DB7-4413-9EAE-8EBF6B7F58B7}" dt="2025-02-04T18:59:02.216" v="3336" actId="1076"/>
          <ac:spMkLst>
            <pc:docMk/>
            <pc:sldMk cId="2866346045" sldId="399"/>
            <ac:spMk id="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8:59:21.065" v="3339" actId="1076"/>
          <ac:spMkLst>
            <pc:docMk/>
            <pc:sldMk cId="2866346045" sldId="399"/>
            <ac:spMk id="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8:59:28.472" v="3341" actId="1076"/>
          <ac:spMkLst>
            <pc:docMk/>
            <pc:sldMk cId="2866346045" sldId="399"/>
            <ac:spMk id="4" creationId="{96D3DEF8-EC59-8890-42BD-85E35A2CB8DF}"/>
          </ac:spMkLst>
        </pc:spChg>
        <pc:spChg chg="mod">
          <ac:chgData name="Yetsa Osara" userId="5cfcb7c2-8e84-43a1-a7cb-956a31d2161e" providerId="ADAL" clId="{126E86EF-0DB7-4413-9EAE-8EBF6B7F58B7}" dt="2025-02-04T18:59:21.065" v="3339" actId="1076"/>
          <ac:spMkLst>
            <pc:docMk/>
            <pc:sldMk cId="2866346045" sldId="399"/>
            <ac:spMk id="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9:04:08.094" v="3373" actId="6549"/>
          <ac:spMkLst>
            <pc:docMk/>
            <pc:sldMk cId="2866346045" sldId="399"/>
            <ac:spMk id="12" creationId="{00000000-0000-0000-0000-000000000000}"/>
          </ac:spMkLst>
        </pc:spChg>
      </pc:sldChg>
      <pc:sldChg chg="addSp delSp modSp add mod">
        <pc:chgData name="Yetsa Osara" userId="5cfcb7c2-8e84-43a1-a7cb-956a31d2161e" providerId="ADAL" clId="{126E86EF-0DB7-4413-9EAE-8EBF6B7F58B7}" dt="2025-02-04T19:03:38.415" v="3358" actId="6549"/>
        <pc:sldMkLst>
          <pc:docMk/>
          <pc:sldMk cId="4291653550" sldId="400"/>
        </pc:sldMkLst>
        <pc:spChg chg="del">
          <ac:chgData name="Yetsa Osara" userId="5cfcb7c2-8e84-43a1-a7cb-956a31d2161e" providerId="ADAL" clId="{126E86EF-0DB7-4413-9EAE-8EBF6B7F58B7}" dt="2025-02-03T18:06:09.119" v="1789" actId="478"/>
          <ac:spMkLst>
            <pc:docMk/>
            <pc:sldMk cId="4291653550" sldId="400"/>
            <ac:spMk id="4" creationId="{96D3DEF8-EC59-8890-42BD-85E35A2CB8DF}"/>
          </ac:spMkLst>
        </pc:spChg>
        <pc:spChg chg="add mod">
          <ac:chgData name="Yetsa Osara" userId="5cfcb7c2-8e84-43a1-a7cb-956a31d2161e" providerId="ADAL" clId="{126E86EF-0DB7-4413-9EAE-8EBF6B7F58B7}" dt="2025-02-03T18:06:25.112" v="1793" actId="2711"/>
          <ac:spMkLst>
            <pc:docMk/>
            <pc:sldMk cId="4291653550" sldId="400"/>
            <ac:spMk id="5" creationId="{9F224A5F-4828-21E2-2A59-ACCD0B4349FE}"/>
          </ac:spMkLst>
        </pc:spChg>
        <pc:spChg chg="mod">
          <ac:chgData name="Yetsa Osara" userId="5cfcb7c2-8e84-43a1-a7cb-956a31d2161e" providerId="ADAL" clId="{126E86EF-0DB7-4413-9EAE-8EBF6B7F58B7}" dt="2025-02-04T19:03:38.415" v="3358" actId="6549"/>
          <ac:spMkLst>
            <pc:docMk/>
            <pc:sldMk cId="4291653550" sldId="400"/>
            <ac:spMk id="12" creationId="{00000000-0000-0000-0000-000000000000}"/>
          </ac:spMkLst>
        </pc:spChg>
      </pc:sldChg>
      <pc:sldChg chg="addSp delSp modSp add mod">
        <pc:chgData name="Yetsa Osara" userId="5cfcb7c2-8e84-43a1-a7cb-956a31d2161e" providerId="ADAL" clId="{126E86EF-0DB7-4413-9EAE-8EBF6B7F58B7}" dt="2025-02-03T18:21:05.458" v="2254" actId="20577"/>
        <pc:sldMkLst>
          <pc:docMk/>
          <pc:sldMk cId="4050015346" sldId="401"/>
        </pc:sldMkLst>
        <pc:spChg chg="del">
          <ac:chgData name="Yetsa Osara" userId="5cfcb7c2-8e84-43a1-a7cb-956a31d2161e" providerId="ADAL" clId="{126E86EF-0DB7-4413-9EAE-8EBF6B7F58B7}" dt="2025-02-03T18:08:28.223" v="1808" actId="478"/>
          <ac:spMkLst>
            <pc:docMk/>
            <pc:sldMk cId="4050015346" sldId="401"/>
            <ac:spMk id="2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8:08:42.705" v="1810" actId="478"/>
          <ac:spMkLst>
            <pc:docMk/>
            <pc:sldMk cId="4050015346" sldId="401"/>
            <ac:spMk id="3" creationId="{00000000-0000-0000-0000-000000000000}"/>
          </ac:spMkLst>
        </pc:spChg>
        <pc:spChg chg="add mod">
          <ac:chgData name="Yetsa Osara" userId="5cfcb7c2-8e84-43a1-a7cb-956a31d2161e" providerId="ADAL" clId="{126E86EF-0DB7-4413-9EAE-8EBF6B7F58B7}" dt="2025-02-03T18:09:26.179" v="1818" actId="1076"/>
          <ac:spMkLst>
            <pc:docMk/>
            <pc:sldMk cId="4050015346" sldId="401"/>
            <ac:spMk id="4" creationId="{D08AC0DF-D1EA-4946-B9D2-D2905FE5F403}"/>
          </ac:spMkLst>
        </pc:spChg>
        <pc:spChg chg="del">
          <ac:chgData name="Yetsa Osara" userId="5cfcb7c2-8e84-43a1-a7cb-956a31d2161e" providerId="ADAL" clId="{126E86EF-0DB7-4413-9EAE-8EBF6B7F58B7}" dt="2025-02-03T18:08:32.864" v="1809" actId="478"/>
          <ac:spMkLst>
            <pc:docMk/>
            <pc:sldMk cId="4050015346" sldId="401"/>
            <ac:spMk id="5" creationId="{9F224A5F-4828-21E2-2A59-ACCD0B4349FE}"/>
          </ac:spMkLst>
        </pc:spChg>
        <pc:spChg chg="add mod">
          <ac:chgData name="Yetsa Osara" userId="5cfcb7c2-8e84-43a1-a7cb-956a31d2161e" providerId="ADAL" clId="{126E86EF-0DB7-4413-9EAE-8EBF6B7F58B7}" dt="2025-02-03T18:21:05.458" v="2254" actId="20577"/>
          <ac:spMkLst>
            <pc:docMk/>
            <pc:sldMk cId="4050015346" sldId="401"/>
            <ac:spMk id="6" creationId="{D0CEEAAC-17E8-C80C-238D-DAC4FEBF8BDC}"/>
          </ac:spMkLst>
        </pc:spChg>
        <pc:spChg chg="del">
          <ac:chgData name="Yetsa Osara" userId="5cfcb7c2-8e84-43a1-a7cb-956a31d2161e" providerId="ADAL" clId="{126E86EF-0DB7-4413-9EAE-8EBF6B7F58B7}" dt="2025-02-03T18:08:42.705" v="1810" actId="478"/>
          <ac:spMkLst>
            <pc:docMk/>
            <pc:sldMk cId="4050015346" sldId="401"/>
            <ac:spMk id="8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18:08:42.705" v="1810" actId="478"/>
          <ac:spMkLst>
            <pc:docMk/>
            <pc:sldMk cId="4050015346" sldId="401"/>
            <ac:spMk id="12" creationId="{00000000-0000-0000-0000-000000000000}"/>
          </ac:spMkLst>
        </pc:spChg>
        <pc:spChg chg="add mod">
          <ac:chgData name="Yetsa Osara" userId="5cfcb7c2-8e84-43a1-a7cb-956a31d2161e" providerId="ADAL" clId="{126E86EF-0DB7-4413-9EAE-8EBF6B7F58B7}" dt="2025-02-03T18:14:34.085" v="2140" actId="20577"/>
          <ac:spMkLst>
            <pc:docMk/>
            <pc:sldMk cId="4050015346" sldId="401"/>
            <ac:spMk id="13" creationId="{BD51C32D-87E8-65C8-EFD7-8ED272E4EB1D}"/>
          </ac:spMkLst>
        </pc:spChg>
        <pc:picChg chg="add del mod">
          <ac:chgData name="Yetsa Osara" userId="5cfcb7c2-8e84-43a1-a7cb-956a31d2161e" providerId="ADAL" clId="{126E86EF-0DB7-4413-9EAE-8EBF6B7F58B7}" dt="2025-02-03T18:09:48.941" v="1823" actId="21"/>
          <ac:picMkLst>
            <pc:docMk/>
            <pc:sldMk cId="4050015346" sldId="401"/>
            <ac:picMk id="9" creationId="{41BFD57E-C3F8-124E-6C3C-77EF7361B21D}"/>
          </ac:picMkLst>
        </pc:picChg>
        <pc:picChg chg="add mod">
          <ac:chgData name="Yetsa Osara" userId="5cfcb7c2-8e84-43a1-a7cb-956a31d2161e" providerId="ADAL" clId="{126E86EF-0DB7-4413-9EAE-8EBF6B7F58B7}" dt="2025-02-03T18:09:55.454" v="1825" actId="1076"/>
          <ac:picMkLst>
            <pc:docMk/>
            <pc:sldMk cId="4050015346" sldId="401"/>
            <ac:picMk id="10" creationId="{9E77E338-6E1E-6D43-B910-A5183706EA72}"/>
          </ac:picMkLst>
        </pc:picChg>
      </pc:sldChg>
      <pc:sldChg chg="addSp delSp modSp add mod">
        <pc:chgData name="Yetsa Osara" userId="5cfcb7c2-8e84-43a1-a7cb-956a31d2161e" providerId="ADAL" clId="{126E86EF-0DB7-4413-9EAE-8EBF6B7F58B7}" dt="2025-02-04T19:09:19.567" v="3470" actId="20577"/>
        <pc:sldMkLst>
          <pc:docMk/>
          <pc:sldMk cId="7887020" sldId="402"/>
        </pc:sldMkLst>
        <pc:spChg chg="add mod">
          <ac:chgData name="Yetsa Osara" userId="5cfcb7c2-8e84-43a1-a7cb-956a31d2161e" providerId="ADAL" clId="{126E86EF-0DB7-4413-9EAE-8EBF6B7F58B7}" dt="2025-02-04T19:09:19.567" v="3470" actId="20577"/>
          <ac:spMkLst>
            <pc:docMk/>
            <pc:sldMk cId="7887020" sldId="402"/>
            <ac:spMk id="2" creationId="{9F1A9BED-E31D-57AA-CEA2-9BBB9B9CE4F2}"/>
          </ac:spMkLst>
        </pc:spChg>
        <pc:spChg chg="mod">
          <ac:chgData name="Yetsa Osara" userId="5cfcb7c2-8e84-43a1-a7cb-956a31d2161e" providerId="ADAL" clId="{126E86EF-0DB7-4413-9EAE-8EBF6B7F58B7}" dt="2025-02-03T18:18:01.202" v="2185" actId="1076"/>
          <ac:spMkLst>
            <pc:docMk/>
            <pc:sldMk cId="7887020" sldId="402"/>
            <ac:spMk id="6" creationId="{D0CEEAAC-17E8-C80C-238D-DAC4FEBF8BDC}"/>
          </ac:spMkLst>
        </pc:spChg>
        <pc:spChg chg="del">
          <ac:chgData name="Yetsa Osara" userId="5cfcb7c2-8e84-43a1-a7cb-956a31d2161e" providerId="ADAL" clId="{126E86EF-0DB7-4413-9EAE-8EBF6B7F58B7}" dt="2025-02-03T18:14:44.770" v="2141" actId="478"/>
          <ac:spMkLst>
            <pc:docMk/>
            <pc:sldMk cId="7887020" sldId="402"/>
            <ac:spMk id="13" creationId="{BD51C32D-87E8-65C8-EFD7-8ED272E4EB1D}"/>
          </ac:spMkLst>
        </pc:spChg>
        <pc:picChg chg="add mod">
          <ac:chgData name="Yetsa Osara" userId="5cfcb7c2-8e84-43a1-a7cb-956a31d2161e" providerId="ADAL" clId="{126E86EF-0DB7-4413-9EAE-8EBF6B7F58B7}" dt="2025-02-03T18:16:36.807" v="2174" actId="1076"/>
          <ac:picMkLst>
            <pc:docMk/>
            <pc:sldMk cId="7887020" sldId="402"/>
            <ac:picMk id="3" creationId="{1BD429CF-B9E2-AC87-F422-DBF64728134F}"/>
          </ac:picMkLst>
        </pc:picChg>
        <pc:picChg chg="del">
          <ac:chgData name="Yetsa Osara" userId="5cfcb7c2-8e84-43a1-a7cb-956a31d2161e" providerId="ADAL" clId="{126E86EF-0DB7-4413-9EAE-8EBF6B7F58B7}" dt="2025-02-03T18:16:26.564" v="2172" actId="478"/>
          <ac:picMkLst>
            <pc:docMk/>
            <pc:sldMk cId="7887020" sldId="402"/>
            <ac:picMk id="10" creationId="{9E77E338-6E1E-6D43-B910-A5183706EA72}"/>
          </ac:picMkLst>
        </pc:picChg>
      </pc:sldChg>
      <pc:sldChg chg="addSp delSp modSp add mod">
        <pc:chgData name="Yetsa Osara" userId="5cfcb7c2-8e84-43a1-a7cb-956a31d2161e" providerId="ADAL" clId="{126E86EF-0DB7-4413-9EAE-8EBF6B7F58B7}" dt="2025-02-04T19:09:12.753" v="3467" actId="20577"/>
        <pc:sldMkLst>
          <pc:docMk/>
          <pc:sldMk cId="192051398" sldId="403"/>
        </pc:sldMkLst>
        <pc:spChg chg="mod">
          <ac:chgData name="Yetsa Osara" userId="5cfcb7c2-8e84-43a1-a7cb-956a31d2161e" providerId="ADAL" clId="{126E86EF-0DB7-4413-9EAE-8EBF6B7F58B7}" dt="2025-02-04T19:09:12.753" v="3467" actId="20577"/>
          <ac:spMkLst>
            <pc:docMk/>
            <pc:sldMk cId="192051398" sldId="403"/>
            <ac:spMk id="2" creationId="{9F1A9BED-E31D-57AA-CEA2-9BBB9B9CE4F2}"/>
          </ac:spMkLst>
        </pc:spChg>
        <pc:spChg chg="mod">
          <ac:chgData name="Yetsa Osara" userId="5cfcb7c2-8e84-43a1-a7cb-956a31d2161e" providerId="ADAL" clId="{126E86EF-0DB7-4413-9EAE-8EBF6B7F58B7}" dt="2025-02-03T18:20:53.650" v="2252" actId="20577"/>
          <ac:spMkLst>
            <pc:docMk/>
            <pc:sldMk cId="192051398" sldId="403"/>
            <ac:spMk id="6" creationId="{D0CEEAAC-17E8-C80C-238D-DAC4FEBF8BDC}"/>
          </ac:spMkLst>
        </pc:spChg>
        <pc:picChg chg="del">
          <ac:chgData name="Yetsa Osara" userId="5cfcb7c2-8e84-43a1-a7cb-956a31d2161e" providerId="ADAL" clId="{126E86EF-0DB7-4413-9EAE-8EBF6B7F58B7}" dt="2025-02-03T18:20:27.237" v="2247" actId="478"/>
          <ac:picMkLst>
            <pc:docMk/>
            <pc:sldMk cId="192051398" sldId="403"/>
            <ac:picMk id="3" creationId="{1BD429CF-B9E2-AC87-F422-DBF64728134F}"/>
          </ac:picMkLst>
        </pc:picChg>
        <pc:picChg chg="add mod">
          <ac:chgData name="Yetsa Osara" userId="5cfcb7c2-8e84-43a1-a7cb-956a31d2161e" providerId="ADAL" clId="{126E86EF-0DB7-4413-9EAE-8EBF6B7F58B7}" dt="2025-02-03T18:20:31.586" v="2249" actId="1076"/>
          <ac:picMkLst>
            <pc:docMk/>
            <pc:sldMk cId="192051398" sldId="403"/>
            <ac:picMk id="5" creationId="{EF9866D3-6DC1-CB77-2713-AD268B727D26}"/>
          </ac:picMkLst>
        </pc:picChg>
      </pc:sldChg>
      <pc:sldChg chg="addSp delSp modSp add mod">
        <pc:chgData name="Yetsa Osara" userId="5cfcb7c2-8e84-43a1-a7cb-956a31d2161e" providerId="ADAL" clId="{126E86EF-0DB7-4413-9EAE-8EBF6B7F58B7}" dt="2025-02-04T19:07:41.850" v="3442" actId="6549"/>
        <pc:sldMkLst>
          <pc:docMk/>
          <pc:sldMk cId="1226824372" sldId="404"/>
        </pc:sldMkLst>
        <pc:spChg chg="mod">
          <ac:chgData name="Yetsa Osara" userId="5cfcb7c2-8e84-43a1-a7cb-956a31d2161e" providerId="ADAL" clId="{126E86EF-0DB7-4413-9EAE-8EBF6B7F58B7}" dt="2025-02-04T19:07:41.850" v="3442" actId="6549"/>
          <ac:spMkLst>
            <pc:docMk/>
            <pc:sldMk cId="1226824372" sldId="404"/>
            <ac:spMk id="2" creationId="{9F1A9BED-E31D-57AA-CEA2-9BBB9B9CE4F2}"/>
          </ac:spMkLst>
        </pc:spChg>
        <pc:spChg chg="mod">
          <ac:chgData name="Yetsa Osara" userId="5cfcb7c2-8e84-43a1-a7cb-956a31d2161e" providerId="ADAL" clId="{126E86EF-0DB7-4413-9EAE-8EBF6B7F58B7}" dt="2025-02-03T22:01:51.747" v="2316" actId="14100"/>
          <ac:spMkLst>
            <pc:docMk/>
            <pc:sldMk cId="1226824372" sldId="404"/>
            <ac:spMk id="6" creationId="{D0CEEAAC-17E8-C80C-238D-DAC4FEBF8BDC}"/>
          </ac:spMkLst>
        </pc:spChg>
        <pc:picChg chg="add mod">
          <ac:chgData name="Yetsa Osara" userId="5cfcb7c2-8e84-43a1-a7cb-956a31d2161e" providerId="ADAL" clId="{126E86EF-0DB7-4413-9EAE-8EBF6B7F58B7}" dt="2025-02-03T22:01:25.926" v="2313" actId="1076"/>
          <ac:picMkLst>
            <pc:docMk/>
            <pc:sldMk cId="1226824372" sldId="404"/>
            <ac:picMk id="3" creationId="{E0159F6A-80F6-EAAE-FFC7-3CA716C08C38}"/>
          </ac:picMkLst>
        </pc:picChg>
        <pc:picChg chg="del mod">
          <ac:chgData name="Yetsa Osara" userId="5cfcb7c2-8e84-43a1-a7cb-956a31d2161e" providerId="ADAL" clId="{126E86EF-0DB7-4413-9EAE-8EBF6B7F58B7}" dt="2025-02-03T22:01:14.809" v="2311" actId="478"/>
          <ac:picMkLst>
            <pc:docMk/>
            <pc:sldMk cId="1226824372" sldId="404"/>
            <ac:picMk id="5" creationId="{EF9866D3-6DC1-CB77-2713-AD268B727D26}"/>
          </ac:picMkLst>
        </pc:picChg>
      </pc:sldChg>
      <pc:sldChg chg="addSp delSp modSp add mod ord">
        <pc:chgData name="Yetsa Osara" userId="5cfcb7c2-8e84-43a1-a7cb-956a31d2161e" providerId="ADAL" clId="{126E86EF-0DB7-4413-9EAE-8EBF6B7F58B7}" dt="2025-02-04T19:08:30.794" v="3464" actId="6549"/>
        <pc:sldMkLst>
          <pc:docMk/>
          <pc:sldMk cId="2505116492" sldId="405"/>
        </pc:sldMkLst>
        <pc:spChg chg="mod">
          <ac:chgData name="Yetsa Osara" userId="5cfcb7c2-8e84-43a1-a7cb-956a31d2161e" providerId="ADAL" clId="{126E86EF-0DB7-4413-9EAE-8EBF6B7F58B7}" dt="2025-02-04T19:08:30.794" v="3464" actId="6549"/>
          <ac:spMkLst>
            <pc:docMk/>
            <pc:sldMk cId="2505116492" sldId="405"/>
            <ac:spMk id="2" creationId="{9F1A9BED-E31D-57AA-CEA2-9BBB9B9CE4F2}"/>
          </ac:spMkLst>
        </pc:spChg>
        <pc:spChg chg="mod">
          <ac:chgData name="Yetsa Osara" userId="5cfcb7c2-8e84-43a1-a7cb-956a31d2161e" providerId="ADAL" clId="{126E86EF-0DB7-4413-9EAE-8EBF6B7F58B7}" dt="2025-02-03T22:05:34.569" v="2385" actId="20577"/>
          <ac:spMkLst>
            <pc:docMk/>
            <pc:sldMk cId="2505116492" sldId="405"/>
            <ac:spMk id="6" creationId="{D0CEEAAC-17E8-C80C-238D-DAC4FEBF8BDC}"/>
          </ac:spMkLst>
        </pc:spChg>
        <pc:picChg chg="del">
          <ac:chgData name="Yetsa Osara" userId="5cfcb7c2-8e84-43a1-a7cb-956a31d2161e" providerId="ADAL" clId="{126E86EF-0DB7-4413-9EAE-8EBF6B7F58B7}" dt="2025-02-03T22:03:41.190" v="2341" actId="478"/>
          <ac:picMkLst>
            <pc:docMk/>
            <pc:sldMk cId="2505116492" sldId="405"/>
            <ac:picMk id="3" creationId="{1BD429CF-B9E2-AC87-F422-DBF64728134F}"/>
          </ac:picMkLst>
        </pc:picChg>
        <pc:picChg chg="add mod">
          <ac:chgData name="Yetsa Osara" userId="5cfcb7c2-8e84-43a1-a7cb-956a31d2161e" providerId="ADAL" clId="{126E86EF-0DB7-4413-9EAE-8EBF6B7F58B7}" dt="2025-02-03T22:03:52.913" v="2343" actId="1076"/>
          <ac:picMkLst>
            <pc:docMk/>
            <pc:sldMk cId="2505116492" sldId="405"/>
            <ac:picMk id="5" creationId="{05AD090E-D606-0229-5EDF-E0C1E8AABF38}"/>
          </ac:picMkLst>
        </pc:picChg>
      </pc:sldChg>
      <pc:sldChg chg="add del">
        <pc:chgData name="Yetsa Osara" userId="5cfcb7c2-8e84-43a1-a7cb-956a31d2161e" providerId="ADAL" clId="{126E86EF-0DB7-4413-9EAE-8EBF6B7F58B7}" dt="2025-02-03T22:02:31.152" v="2325" actId="2890"/>
        <pc:sldMkLst>
          <pc:docMk/>
          <pc:sldMk cId="4280895401" sldId="405"/>
        </pc:sldMkLst>
      </pc:sldChg>
      <pc:sldChg chg="addSp delSp modSp add mod">
        <pc:chgData name="Yetsa Osara" userId="5cfcb7c2-8e84-43a1-a7cb-956a31d2161e" providerId="ADAL" clId="{126E86EF-0DB7-4413-9EAE-8EBF6B7F58B7}" dt="2025-02-04T19:14:31.489" v="3550" actId="1037"/>
        <pc:sldMkLst>
          <pc:docMk/>
          <pc:sldMk cId="383860640" sldId="406"/>
        </pc:sldMkLst>
        <pc:spChg chg="del">
          <ac:chgData name="Yetsa Osara" userId="5cfcb7c2-8e84-43a1-a7cb-956a31d2161e" providerId="ADAL" clId="{126E86EF-0DB7-4413-9EAE-8EBF6B7F58B7}" dt="2025-02-03T22:07:29.611" v="2401" actId="478"/>
          <ac:spMkLst>
            <pc:docMk/>
            <pc:sldMk cId="383860640" sldId="406"/>
            <ac:spMk id="2" creationId="{9F1A9BED-E31D-57AA-CEA2-9BBB9B9CE4F2}"/>
          </ac:spMkLst>
        </pc:spChg>
        <pc:spChg chg="add mod">
          <ac:chgData name="Yetsa Osara" userId="5cfcb7c2-8e84-43a1-a7cb-956a31d2161e" providerId="ADAL" clId="{126E86EF-0DB7-4413-9EAE-8EBF6B7F58B7}" dt="2025-02-03T22:07:25.365" v="2399" actId="1076"/>
          <ac:spMkLst>
            <pc:docMk/>
            <pc:sldMk cId="383860640" sldId="406"/>
            <ac:spMk id="3" creationId="{716E8FB8-9A88-9358-28B8-77CECB922979}"/>
          </ac:spMkLst>
        </pc:spChg>
        <pc:spChg chg="mod">
          <ac:chgData name="Yetsa Osara" userId="5cfcb7c2-8e84-43a1-a7cb-956a31d2161e" providerId="ADAL" clId="{126E86EF-0DB7-4413-9EAE-8EBF6B7F58B7}" dt="2025-02-04T19:09:34.347" v="3472" actId="6549"/>
          <ac:spMkLst>
            <pc:docMk/>
            <pc:sldMk cId="383860640" sldId="406"/>
            <ac:spMk id="4" creationId="{D08AC0DF-D1EA-4946-B9D2-D2905FE5F403}"/>
          </ac:spMkLst>
        </pc:spChg>
        <pc:spChg chg="del">
          <ac:chgData name="Yetsa Osara" userId="5cfcb7c2-8e84-43a1-a7cb-956a31d2161e" providerId="ADAL" clId="{126E86EF-0DB7-4413-9EAE-8EBF6B7F58B7}" dt="2025-02-03T22:07:36.135" v="2403" actId="478"/>
          <ac:spMkLst>
            <pc:docMk/>
            <pc:sldMk cId="383860640" sldId="406"/>
            <ac:spMk id="6" creationId="{D0CEEAAC-17E8-C80C-238D-DAC4FEBF8BDC}"/>
          </ac:spMkLst>
        </pc:spChg>
        <pc:spChg chg="add mod">
          <ac:chgData name="Yetsa Osara" userId="5cfcb7c2-8e84-43a1-a7cb-956a31d2161e" providerId="ADAL" clId="{126E86EF-0DB7-4413-9EAE-8EBF6B7F58B7}" dt="2025-02-03T22:07:25.365" v="2399" actId="1076"/>
          <ac:spMkLst>
            <pc:docMk/>
            <pc:sldMk cId="383860640" sldId="406"/>
            <ac:spMk id="8" creationId="{73718C95-A823-44E8-ED17-D19EBD4B31A6}"/>
          </ac:spMkLst>
        </pc:spChg>
        <pc:spChg chg="add mod">
          <ac:chgData name="Yetsa Osara" userId="5cfcb7c2-8e84-43a1-a7cb-956a31d2161e" providerId="ADAL" clId="{126E86EF-0DB7-4413-9EAE-8EBF6B7F58B7}" dt="2025-02-04T19:04:30.760" v="3379" actId="6549"/>
          <ac:spMkLst>
            <pc:docMk/>
            <pc:sldMk cId="383860640" sldId="406"/>
            <ac:spMk id="9" creationId="{92558A76-2205-CE50-B11D-7E2566DA1DFF}"/>
          </ac:spMkLst>
        </pc:spChg>
        <pc:spChg chg="add mod">
          <ac:chgData name="Yetsa Osara" userId="5cfcb7c2-8e84-43a1-a7cb-956a31d2161e" providerId="ADAL" clId="{126E86EF-0DB7-4413-9EAE-8EBF6B7F58B7}" dt="2025-02-04T19:14:31.489" v="3550" actId="1037"/>
          <ac:spMkLst>
            <pc:docMk/>
            <pc:sldMk cId="383860640" sldId="406"/>
            <ac:spMk id="10" creationId="{7810EAAD-A36D-B833-0B6E-8CBB818A847C}"/>
          </ac:spMkLst>
        </pc:spChg>
        <pc:spChg chg="add mod">
          <ac:chgData name="Yetsa Osara" userId="5cfcb7c2-8e84-43a1-a7cb-956a31d2161e" providerId="ADAL" clId="{126E86EF-0DB7-4413-9EAE-8EBF6B7F58B7}" dt="2025-02-04T19:13:58.400" v="3540" actId="1076"/>
          <ac:spMkLst>
            <pc:docMk/>
            <pc:sldMk cId="383860640" sldId="406"/>
            <ac:spMk id="11" creationId="{B097BDAC-D406-35BE-6ED6-82C1C86C37F5}"/>
          </ac:spMkLst>
        </pc:spChg>
        <pc:spChg chg="add mod">
          <ac:chgData name="Yetsa Osara" userId="5cfcb7c2-8e84-43a1-a7cb-956a31d2161e" providerId="ADAL" clId="{126E86EF-0DB7-4413-9EAE-8EBF6B7F58B7}" dt="2025-02-04T19:13:46.732" v="3539" actId="1037"/>
          <ac:spMkLst>
            <pc:docMk/>
            <pc:sldMk cId="383860640" sldId="406"/>
            <ac:spMk id="17" creationId="{D63151F4-BF96-DBCA-1B41-52883B3AECEA}"/>
          </ac:spMkLst>
        </pc:spChg>
        <pc:spChg chg="add mod">
          <ac:chgData name="Yetsa Osara" userId="5cfcb7c2-8e84-43a1-a7cb-956a31d2161e" providerId="ADAL" clId="{126E86EF-0DB7-4413-9EAE-8EBF6B7F58B7}" dt="2025-02-04T19:13:32.812" v="3535" actId="1038"/>
          <ac:spMkLst>
            <pc:docMk/>
            <pc:sldMk cId="383860640" sldId="406"/>
            <ac:spMk id="18" creationId="{8E427CB1-19C2-E7AB-C104-34942974D546}"/>
          </ac:spMkLst>
        </pc:spChg>
        <pc:spChg chg="add mod">
          <ac:chgData name="Yetsa Osara" userId="5cfcb7c2-8e84-43a1-a7cb-956a31d2161e" providerId="ADAL" clId="{126E86EF-0DB7-4413-9EAE-8EBF6B7F58B7}" dt="2025-02-04T19:14:16.512" v="3545" actId="1076"/>
          <ac:spMkLst>
            <pc:docMk/>
            <pc:sldMk cId="383860640" sldId="406"/>
            <ac:spMk id="19" creationId="{E8B7943F-F47B-31DC-ED30-6071E4C3884A}"/>
          </ac:spMkLst>
        </pc:spChg>
        <pc:picChg chg="del">
          <ac:chgData name="Yetsa Osara" userId="5cfcb7c2-8e84-43a1-a7cb-956a31d2161e" providerId="ADAL" clId="{126E86EF-0DB7-4413-9EAE-8EBF6B7F58B7}" dt="2025-02-03T22:07:27.408" v="2400" actId="478"/>
          <ac:picMkLst>
            <pc:docMk/>
            <pc:sldMk cId="383860640" sldId="406"/>
            <ac:picMk id="5" creationId="{05AD090E-D606-0229-5EDF-E0C1E8AABF38}"/>
          </ac:picMkLst>
        </pc:picChg>
        <pc:picChg chg="add mod">
          <ac:chgData name="Yetsa Osara" userId="5cfcb7c2-8e84-43a1-a7cb-956a31d2161e" providerId="ADAL" clId="{126E86EF-0DB7-4413-9EAE-8EBF6B7F58B7}" dt="2025-02-04T19:14:31.489" v="3550" actId="1037"/>
          <ac:picMkLst>
            <pc:docMk/>
            <pc:sldMk cId="383860640" sldId="406"/>
            <ac:picMk id="12" creationId="{B755B6F4-45DF-3BCF-D0FC-4CDC679F09A0}"/>
          </ac:picMkLst>
        </pc:picChg>
        <pc:picChg chg="add mod">
          <ac:chgData name="Yetsa Osara" userId="5cfcb7c2-8e84-43a1-a7cb-956a31d2161e" providerId="ADAL" clId="{126E86EF-0DB7-4413-9EAE-8EBF6B7F58B7}" dt="2025-02-04T19:14:06.443" v="3542" actId="1076"/>
          <ac:picMkLst>
            <pc:docMk/>
            <pc:sldMk cId="383860640" sldId="406"/>
            <ac:picMk id="13" creationId="{7D2C4EB7-4401-234A-2E77-15C0B816145C}"/>
          </ac:picMkLst>
        </pc:picChg>
        <pc:picChg chg="add mod">
          <ac:chgData name="Yetsa Osara" userId="5cfcb7c2-8e84-43a1-a7cb-956a31d2161e" providerId="ADAL" clId="{126E86EF-0DB7-4413-9EAE-8EBF6B7F58B7}" dt="2025-02-04T19:12:32.945" v="3523" actId="14100"/>
          <ac:picMkLst>
            <pc:docMk/>
            <pc:sldMk cId="383860640" sldId="406"/>
            <ac:picMk id="14" creationId="{910CF12D-9879-14A7-6A7E-EB758BFB34A6}"/>
          </ac:picMkLst>
        </pc:picChg>
        <pc:picChg chg="add mod">
          <ac:chgData name="Yetsa Osara" userId="5cfcb7c2-8e84-43a1-a7cb-956a31d2161e" providerId="ADAL" clId="{126E86EF-0DB7-4413-9EAE-8EBF6B7F58B7}" dt="2025-02-04T19:13:46.732" v="3539" actId="1037"/>
          <ac:picMkLst>
            <pc:docMk/>
            <pc:sldMk cId="383860640" sldId="406"/>
            <ac:picMk id="15" creationId="{4DBDD9D1-6690-3455-9DDF-2BB40DBFEA5E}"/>
          </ac:picMkLst>
        </pc:picChg>
        <pc:picChg chg="add mod">
          <ac:chgData name="Yetsa Osara" userId="5cfcb7c2-8e84-43a1-a7cb-956a31d2161e" providerId="ADAL" clId="{126E86EF-0DB7-4413-9EAE-8EBF6B7F58B7}" dt="2025-02-04T19:13:32.812" v="3535" actId="1038"/>
          <ac:picMkLst>
            <pc:docMk/>
            <pc:sldMk cId="383860640" sldId="406"/>
            <ac:picMk id="16" creationId="{AB3DA313-C685-6297-0C50-4A0DEB968EAF}"/>
          </ac:picMkLst>
        </pc:picChg>
      </pc:sldChg>
      <pc:sldChg chg="delSp modSp add del mod ord">
        <pc:chgData name="Yetsa Osara" userId="5cfcb7c2-8e84-43a1-a7cb-956a31d2161e" providerId="ADAL" clId="{126E86EF-0DB7-4413-9EAE-8EBF6B7F58B7}" dt="2025-02-04T19:17:36.718" v="3562" actId="47"/>
        <pc:sldMkLst>
          <pc:docMk/>
          <pc:sldMk cId="864107848" sldId="407"/>
        </pc:sldMkLst>
        <pc:spChg chg="del">
          <ac:chgData name="Yetsa Osara" userId="5cfcb7c2-8e84-43a1-a7cb-956a31d2161e" providerId="ADAL" clId="{126E86EF-0DB7-4413-9EAE-8EBF6B7F58B7}" dt="2025-02-03T22:12:41.126" v="2691" actId="478"/>
          <ac:spMkLst>
            <pc:docMk/>
            <pc:sldMk cId="864107848" sldId="407"/>
            <ac:spMk id="1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9:04:35.977" v="3382" actId="6549"/>
          <ac:spMkLst>
            <pc:docMk/>
            <pc:sldMk cId="864107848" sldId="407"/>
            <ac:spMk id="1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15:20.672" v="2739" actId="2710"/>
          <ac:spMkLst>
            <pc:docMk/>
            <pc:sldMk cId="864107848" sldId="407"/>
            <ac:spMk id="13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22:12:16.168" v="2690" actId="478"/>
          <ac:spMkLst>
            <pc:docMk/>
            <pc:sldMk cId="864107848" sldId="407"/>
            <ac:spMk id="1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14:30.053" v="2735" actId="255"/>
          <ac:spMkLst>
            <pc:docMk/>
            <pc:sldMk cId="864107848" sldId="407"/>
            <ac:spMk id="1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14:30.053" v="2735" actId="255"/>
          <ac:spMkLst>
            <pc:docMk/>
            <pc:sldMk cId="864107848" sldId="407"/>
            <ac:spMk id="1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14:30.053" v="2735" actId="255"/>
          <ac:spMkLst>
            <pc:docMk/>
            <pc:sldMk cId="864107848" sldId="407"/>
            <ac:spMk id="1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14:30.053" v="2735" actId="255"/>
          <ac:spMkLst>
            <pc:docMk/>
            <pc:sldMk cId="864107848" sldId="407"/>
            <ac:spMk id="1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14:45.353" v="2737" actId="1076"/>
          <ac:spMkLst>
            <pc:docMk/>
            <pc:sldMk cId="864107848" sldId="407"/>
            <ac:spMk id="1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14:30.053" v="2735" actId="255"/>
          <ac:spMkLst>
            <pc:docMk/>
            <pc:sldMk cId="864107848" sldId="407"/>
            <ac:spMk id="2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14:30.053" v="2735" actId="255"/>
          <ac:spMkLst>
            <pc:docMk/>
            <pc:sldMk cId="864107848" sldId="407"/>
            <ac:spMk id="21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14:30.053" v="2735" actId="255"/>
          <ac:spMkLst>
            <pc:docMk/>
            <pc:sldMk cId="864107848" sldId="407"/>
            <ac:spMk id="2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14:30.053" v="2735" actId="255"/>
          <ac:spMkLst>
            <pc:docMk/>
            <pc:sldMk cId="864107848" sldId="407"/>
            <ac:spMk id="23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22:12:41.126" v="2691" actId="478"/>
          <ac:spMkLst>
            <pc:docMk/>
            <pc:sldMk cId="864107848" sldId="407"/>
            <ac:spMk id="24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22:12:41.126" v="2691" actId="478"/>
          <ac:spMkLst>
            <pc:docMk/>
            <pc:sldMk cId="864107848" sldId="407"/>
            <ac:spMk id="25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22:12:41.126" v="2691" actId="478"/>
          <ac:spMkLst>
            <pc:docMk/>
            <pc:sldMk cId="864107848" sldId="407"/>
            <ac:spMk id="26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22:12:41.126" v="2691" actId="478"/>
          <ac:spMkLst>
            <pc:docMk/>
            <pc:sldMk cId="864107848" sldId="407"/>
            <ac:spMk id="27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22:12:41.126" v="2691" actId="478"/>
          <ac:spMkLst>
            <pc:docMk/>
            <pc:sldMk cId="864107848" sldId="407"/>
            <ac:spMk id="28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22:12:41.126" v="2691" actId="478"/>
          <ac:spMkLst>
            <pc:docMk/>
            <pc:sldMk cId="864107848" sldId="407"/>
            <ac:spMk id="29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22:12:45.716" v="2694" actId="478"/>
          <ac:spMkLst>
            <pc:docMk/>
            <pc:sldMk cId="864107848" sldId="407"/>
            <ac:spMk id="30" creationId="{00000000-0000-0000-0000-000000000000}"/>
          </ac:spMkLst>
        </pc:spChg>
        <pc:spChg chg="del">
          <ac:chgData name="Yetsa Osara" userId="5cfcb7c2-8e84-43a1-a7cb-956a31d2161e" providerId="ADAL" clId="{126E86EF-0DB7-4413-9EAE-8EBF6B7F58B7}" dt="2025-02-03T22:12:41.126" v="2691" actId="478"/>
          <ac:spMkLst>
            <pc:docMk/>
            <pc:sldMk cId="864107848" sldId="407"/>
            <ac:spMk id="31" creationId="{00000000-0000-0000-0000-000000000000}"/>
          </ac:spMkLst>
        </pc:spChg>
        <pc:spChg chg="del mod">
          <ac:chgData name="Yetsa Osara" userId="5cfcb7c2-8e84-43a1-a7cb-956a31d2161e" providerId="ADAL" clId="{126E86EF-0DB7-4413-9EAE-8EBF6B7F58B7}" dt="2025-02-03T22:12:48.357" v="2696" actId="478"/>
          <ac:spMkLst>
            <pc:docMk/>
            <pc:sldMk cId="864107848" sldId="407"/>
            <ac:spMk id="3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14:30.053" v="2735" actId="255"/>
          <ac:spMkLst>
            <pc:docMk/>
            <pc:sldMk cId="864107848" sldId="407"/>
            <ac:spMk id="33" creationId="{00000000-0000-0000-0000-000000000000}"/>
          </ac:spMkLst>
        </pc:spChg>
        <pc:grpChg chg="del">
          <ac:chgData name="Yetsa Osara" userId="5cfcb7c2-8e84-43a1-a7cb-956a31d2161e" providerId="ADAL" clId="{126E86EF-0DB7-4413-9EAE-8EBF6B7F58B7}" dt="2025-02-03T22:12:16.168" v="2690" actId="478"/>
          <ac:grpSpMkLst>
            <pc:docMk/>
            <pc:sldMk cId="864107848" sldId="407"/>
            <ac:grpSpMk id="4" creationId="{00000000-0000-0000-0000-000000000000}"/>
          </ac:grpSpMkLst>
        </pc:grpChg>
      </pc:sldChg>
      <pc:sldChg chg="modSp add mod ord">
        <pc:chgData name="Yetsa Osara" userId="5cfcb7c2-8e84-43a1-a7cb-956a31d2161e" providerId="ADAL" clId="{126E86EF-0DB7-4413-9EAE-8EBF6B7F58B7}" dt="2025-02-04T19:04:40.199" v="3385" actId="6549"/>
        <pc:sldMkLst>
          <pc:docMk/>
          <pc:sldMk cId="1608837423" sldId="408"/>
        </pc:sldMkLst>
        <pc:spChg chg="mod">
          <ac:chgData name="Yetsa Osara" userId="5cfcb7c2-8e84-43a1-a7cb-956a31d2161e" providerId="ADAL" clId="{126E86EF-0DB7-4413-9EAE-8EBF6B7F58B7}" dt="2025-02-03T22:16:30.231" v="2753" actId="1076"/>
          <ac:spMkLst>
            <pc:docMk/>
            <pc:sldMk cId="1608837423" sldId="408"/>
            <ac:spMk id="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22:16:35.147" v="2754" actId="1076"/>
          <ac:spMkLst>
            <pc:docMk/>
            <pc:sldMk cId="1608837423" sldId="408"/>
            <ac:spMk id="4" creationId="{96D3DEF8-EC59-8890-42BD-85E35A2CB8DF}"/>
          </ac:spMkLst>
        </pc:spChg>
        <pc:spChg chg="mod">
          <ac:chgData name="Yetsa Osara" userId="5cfcb7c2-8e84-43a1-a7cb-956a31d2161e" providerId="ADAL" clId="{126E86EF-0DB7-4413-9EAE-8EBF6B7F58B7}" dt="2025-02-04T19:04:40.199" v="3385" actId="6549"/>
          <ac:spMkLst>
            <pc:docMk/>
            <pc:sldMk cId="1608837423" sldId="408"/>
            <ac:spMk id="12" creationId="{00000000-0000-0000-0000-000000000000}"/>
          </ac:spMkLst>
        </pc:spChg>
      </pc:sldChg>
      <pc:sldChg chg="modSp add mod ord">
        <pc:chgData name="Yetsa Osara" userId="5cfcb7c2-8e84-43a1-a7cb-956a31d2161e" providerId="ADAL" clId="{126E86EF-0DB7-4413-9EAE-8EBF6B7F58B7}" dt="2025-02-04T19:17:34.346" v="3561"/>
        <pc:sldMkLst>
          <pc:docMk/>
          <pc:sldMk cId="1662893644" sldId="409"/>
        </pc:sldMkLst>
        <pc:spChg chg="mod">
          <ac:chgData name="Yetsa Osara" userId="5cfcb7c2-8e84-43a1-a7cb-956a31d2161e" providerId="ADAL" clId="{126E86EF-0DB7-4413-9EAE-8EBF6B7F58B7}" dt="2025-02-04T19:04:51.424" v="3391" actId="6549"/>
          <ac:spMkLst>
            <pc:docMk/>
            <pc:sldMk cId="1662893644" sldId="409"/>
            <ac:spMk id="1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9:17:01.687" v="3554" actId="1076"/>
          <ac:spMkLst>
            <pc:docMk/>
            <pc:sldMk cId="1662893644" sldId="409"/>
            <ac:spMk id="1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8:54:38.863" v="3305" actId="1076"/>
          <ac:spMkLst>
            <pc:docMk/>
            <pc:sldMk cId="1662893644" sldId="409"/>
            <ac:spMk id="1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8:54:38.863" v="3305" actId="1076"/>
          <ac:spMkLst>
            <pc:docMk/>
            <pc:sldMk cId="1662893644" sldId="409"/>
            <ac:spMk id="20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8:54:52.976" v="3308" actId="1036"/>
          <ac:spMkLst>
            <pc:docMk/>
            <pc:sldMk cId="1662893644" sldId="409"/>
            <ac:spMk id="33" creationId="{00000000-0000-0000-0000-000000000000}"/>
          </ac:spMkLst>
        </pc:spChg>
      </pc:sldChg>
      <pc:sldChg chg="addSp delSp modSp add mod ord">
        <pc:chgData name="Yetsa Osara" userId="5cfcb7c2-8e84-43a1-a7cb-956a31d2161e" providerId="ADAL" clId="{126E86EF-0DB7-4413-9EAE-8EBF6B7F58B7}" dt="2025-02-04T19:16:19.088" v="3552" actId="122"/>
        <pc:sldMkLst>
          <pc:docMk/>
          <pc:sldMk cId="1910888641" sldId="410"/>
        </pc:sldMkLst>
        <pc:spChg chg="del">
          <ac:chgData name="Yetsa Osara" userId="5cfcb7c2-8e84-43a1-a7cb-956a31d2161e" providerId="ADAL" clId="{126E86EF-0DB7-4413-9EAE-8EBF6B7F58B7}" dt="2025-02-04T18:40:05.955" v="2775" actId="478"/>
          <ac:spMkLst>
            <pc:docMk/>
            <pc:sldMk cId="1910888641" sldId="410"/>
            <ac:spMk id="2" creationId="{9F1A9BED-E31D-57AA-CEA2-9BBB9B9CE4F2}"/>
          </ac:spMkLst>
        </pc:spChg>
        <pc:spChg chg="add mod">
          <ac:chgData name="Yetsa Osara" userId="5cfcb7c2-8e84-43a1-a7cb-956a31d2161e" providerId="ADAL" clId="{126E86EF-0DB7-4413-9EAE-8EBF6B7F58B7}" dt="2025-02-04T18:48:05.457" v="3202" actId="20577"/>
          <ac:spMkLst>
            <pc:docMk/>
            <pc:sldMk cId="1910888641" sldId="410"/>
            <ac:spMk id="3" creationId="{7A74BEB4-034F-3813-5E6B-65D9EF987B65}"/>
          </ac:spMkLst>
        </pc:spChg>
        <pc:spChg chg="mod">
          <ac:chgData name="Yetsa Osara" userId="5cfcb7c2-8e84-43a1-a7cb-956a31d2161e" providerId="ADAL" clId="{126E86EF-0DB7-4413-9EAE-8EBF6B7F58B7}" dt="2025-02-04T19:16:19.088" v="3552" actId="122"/>
          <ac:spMkLst>
            <pc:docMk/>
            <pc:sldMk cId="1910888641" sldId="410"/>
            <ac:spMk id="4" creationId="{D08AC0DF-D1EA-4946-B9D2-D2905FE5F403}"/>
          </ac:spMkLst>
        </pc:spChg>
        <pc:spChg chg="del mod">
          <ac:chgData name="Yetsa Osara" userId="5cfcb7c2-8e84-43a1-a7cb-956a31d2161e" providerId="ADAL" clId="{126E86EF-0DB7-4413-9EAE-8EBF6B7F58B7}" dt="2025-02-04T18:40:08.924" v="2777" actId="478"/>
          <ac:spMkLst>
            <pc:docMk/>
            <pc:sldMk cId="1910888641" sldId="410"/>
            <ac:spMk id="6" creationId="{D0CEEAAC-17E8-C80C-238D-DAC4FEBF8BDC}"/>
          </ac:spMkLst>
        </pc:spChg>
        <pc:picChg chg="del">
          <ac:chgData name="Yetsa Osara" userId="5cfcb7c2-8e84-43a1-a7cb-956a31d2161e" providerId="ADAL" clId="{126E86EF-0DB7-4413-9EAE-8EBF6B7F58B7}" dt="2025-02-04T18:40:03.544" v="2774" actId="478"/>
          <ac:picMkLst>
            <pc:docMk/>
            <pc:sldMk cId="1910888641" sldId="410"/>
            <ac:picMk id="5" creationId="{05AD090E-D606-0229-5EDF-E0C1E8AABF38}"/>
          </ac:picMkLst>
        </pc:picChg>
        <pc:picChg chg="add mod">
          <ac:chgData name="Yetsa Osara" userId="5cfcb7c2-8e84-43a1-a7cb-956a31d2161e" providerId="ADAL" clId="{126E86EF-0DB7-4413-9EAE-8EBF6B7F58B7}" dt="2025-02-04T18:46:07.901" v="3087" actId="1076"/>
          <ac:picMkLst>
            <pc:docMk/>
            <pc:sldMk cId="1910888641" sldId="410"/>
            <ac:picMk id="8" creationId="{D7C5B503-168F-9AF2-FD9D-6DF4C708A66A}"/>
          </ac:picMkLst>
        </pc:picChg>
      </pc:sldChg>
      <pc:sldChg chg="addSp delSp modSp add mod">
        <pc:chgData name="Yetsa Osara" userId="5cfcb7c2-8e84-43a1-a7cb-956a31d2161e" providerId="ADAL" clId="{126E86EF-0DB7-4413-9EAE-8EBF6B7F58B7}" dt="2025-02-04T18:47:56.048" v="3200" actId="20577"/>
        <pc:sldMkLst>
          <pc:docMk/>
          <pc:sldMk cId="3648082234" sldId="411"/>
        </pc:sldMkLst>
        <pc:spChg chg="del mod">
          <ac:chgData name="Yetsa Osara" userId="5cfcb7c2-8e84-43a1-a7cb-956a31d2161e" providerId="ADAL" clId="{126E86EF-0DB7-4413-9EAE-8EBF6B7F58B7}" dt="2025-02-04T18:43:45.812" v="3038" actId="478"/>
          <ac:spMkLst>
            <pc:docMk/>
            <pc:sldMk cId="3648082234" sldId="411"/>
            <ac:spMk id="3" creationId="{7A74BEB4-034F-3813-5E6B-65D9EF987B65}"/>
          </ac:spMkLst>
        </pc:spChg>
        <pc:spChg chg="mod">
          <ac:chgData name="Yetsa Osara" userId="5cfcb7c2-8e84-43a1-a7cb-956a31d2161e" providerId="ADAL" clId="{126E86EF-0DB7-4413-9EAE-8EBF6B7F58B7}" dt="2025-02-04T18:45:43.349" v="3083" actId="122"/>
          <ac:spMkLst>
            <pc:docMk/>
            <pc:sldMk cId="3648082234" sldId="411"/>
            <ac:spMk id="4" creationId="{D08AC0DF-D1EA-4946-B9D2-D2905FE5F403}"/>
          </ac:spMkLst>
        </pc:spChg>
        <pc:spChg chg="add mod">
          <ac:chgData name="Yetsa Osara" userId="5cfcb7c2-8e84-43a1-a7cb-956a31d2161e" providerId="ADAL" clId="{126E86EF-0DB7-4413-9EAE-8EBF6B7F58B7}" dt="2025-02-04T18:47:56.048" v="3200" actId="20577"/>
          <ac:spMkLst>
            <pc:docMk/>
            <pc:sldMk cId="3648082234" sldId="411"/>
            <ac:spMk id="6" creationId="{AC1C0C9F-F1E2-F529-4ED9-F802143A4FED}"/>
          </ac:spMkLst>
        </pc:spChg>
        <pc:picChg chg="add mod">
          <ac:chgData name="Yetsa Osara" userId="5cfcb7c2-8e84-43a1-a7cb-956a31d2161e" providerId="ADAL" clId="{126E86EF-0DB7-4413-9EAE-8EBF6B7F58B7}" dt="2025-02-04T18:45:48.974" v="3084" actId="1076"/>
          <ac:picMkLst>
            <pc:docMk/>
            <pc:sldMk cId="3648082234" sldId="411"/>
            <ac:picMk id="2" creationId="{8373DEBA-6F90-1E75-4B7B-B934E4FEAC60}"/>
          </ac:picMkLst>
        </pc:picChg>
        <pc:picChg chg="del">
          <ac:chgData name="Yetsa Osara" userId="5cfcb7c2-8e84-43a1-a7cb-956a31d2161e" providerId="ADAL" clId="{126E86EF-0DB7-4413-9EAE-8EBF6B7F58B7}" dt="2025-02-04T18:42:56.463" v="3023" actId="478"/>
          <ac:picMkLst>
            <pc:docMk/>
            <pc:sldMk cId="3648082234" sldId="411"/>
            <ac:picMk id="8" creationId="{D7C5B503-168F-9AF2-FD9D-6DF4C708A66A}"/>
          </ac:picMkLst>
        </pc:picChg>
      </pc:sldChg>
      <pc:sldChg chg="addSp delSp modSp add mod ord">
        <pc:chgData name="Yetsa Osara" userId="5cfcb7c2-8e84-43a1-a7cb-956a31d2161e" providerId="ADAL" clId="{126E86EF-0DB7-4413-9EAE-8EBF6B7F58B7}" dt="2025-02-04T19:16:27.539" v="3553" actId="122"/>
        <pc:sldMkLst>
          <pc:docMk/>
          <pc:sldMk cId="3842372026" sldId="412"/>
        </pc:sldMkLst>
        <pc:spChg chg="del mod">
          <ac:chgData name="Yetsa Osara" userId="5cfcb7c2-8e84-43a1-a7cb-956a31d2161e" providerId="ADAL" clId="{126E86EF-0DB7-4413-9EAE-8EBF6B7F58B7}" dt="2025-02-04T18:47:35.088" v="3179"/>
          <ac:spMkLst>
            <pc:docMk/>
            <pc:sldMk cId="3842372026" sldId="412"/>
            <ac:spMk id="3" creationId="{7A74BEB4-034F-3813-5E6B-65D9EF987B65}"/>
          </ac:spMkLst>
        </pc:spChg>
        <pc:spChg chg="mod">
          <ac:chgData name="Yetsa Osara" userId="5cfcb7c2-8e84-43a1-a7cb-956a31d2161e" providerId="ADAL" clId="{126E86EF-0DB7-4413-9EAE-8EBF6B7F58B7}" dt="2025-02-04T19:16:27.539" v="3553" actId="122"/>
          <ac:spMkLst>
            <pc:docMk/>
            <pc:sldMk cId="3842372026" sldId="412"/>
            <ac:spMk id="4" creationId="{D08AC0DF-D1EA-4946-B9D2-D2905FE5F403}"/>
          </ac:spMkLst>
        </pc:spChg>
        <pc:spChg chg="add mod">
          <ac:chgData name="Yetsa Osara" userId="5cfcb7c2-8e84-43a1-a7cb-956a31d2161e" providerId="ADAL" clId="{126E86EF-0DB7-4413-9EAE-8EBF6B7F58B7}" dt="2025-02-04T18:47:36.648" v="3180" actId="20577"/>
          <ac:spMkLst>
            <pc:docMk/>
            <pc:sldMk cId="3842372026" sldId="412"/>
            <ac:spMk id="5" creationId="{ECE652FC-0873-3807-50F7-1EF2C29524F7}"/>
          </ac:spMkLst>
        </pc:spChg>
        <pc:picChg chg="add mod">
          <ac:chgData name="Yetsa Osara" userId="5cfcb7c2-8e84-43a1-a7cb-956a31d2161e" providerId="ADAL" clId="{126E86EF-0DB7-4413-9EAE-8EBF6B7F58B7}" dt="2025-02-04T18:46:49.989" v="3095" actId="1076"/>
          <ac:picMkLst>
            <pc:docMk/>
            <pc:sldMk cId="3842372026" sldId="412"/>
            <ac:picMk id="2" creationId="{8F1C6D2A-C936-079A-36A9-F9C6AF1251BF}"/>
          </ac:picMkLst>
        </pc:picChg>
        <pc:picChg chg="del">
          <ac:chgData name="Yetsa Osara" userId="5cfcb7c2-8e84-43a1-a7cb-956a31d2161e" providerId="ADAL" clId="{126E86EF-0DB7-4413-9EAE-8EBF6B7F58B7}" dt="2025-02-04T18:46:43.858" v="3093" actId="478"/>
          <ac:picMkLst>
            <pc:docMk/>
            <pc:sldMk cId="3842372026" sldId="412"/>
            <ac:picMk id="8" creationId="{D7C5B503-168F-9AF2-FD9D-6DF4C708A66A}"/>
          </ac:picMkLst>
        </pc:picChg>
      </pc:sldChg>
      <pc:sldChg chg="addSp delSp modSp add mod">
        <pc:chgData name="Yetsa Osara" userId="5cfcb7c2-8e84-43a1-a7cb-956a31d2161e" providerId="ADAL" clId="{126E86EF-0DB7-4413-9EAE-8EBF6B7F58B7}" dt="2025-02-04T19:04:47.297" v="3388" actId="6549"/>
        <pc:sldMkLst>
          <pc:docMk/>
          <pc:sldMk cId="1312764039" sldId="413"/>
        </pc:sldMkLst>
        <pc:spChg chg="add mod">
          <ac:chgData name="Yetsa Osara" userId="5cfcb7c2-8e84-43a1-a7cb-956a31d2161e" providerId="ADAL" clId="{126E86EF-0DB7-4413-9EAE-8EBF6B7F58B7}" dt="2025-02-04T18:49:30.853" v="3212" actId="1076"/>
          <ac:spMkLst>
            <pc:docMk/>
            <pc:sldMk cId="1312764039" sldId="413"/>
            <ac:spMk id="3" creationId="{E56BB12F-DBBD-DED2-09EA-1F9F0C3ACDB1}"/>
          </ac:spMkLst>
        </pc:spChg>
        <pc:spChg chg="mod">
          <ac:chgData name="Yetsa Osara" userId="5cfcb7c2-8e84-43a1-a7cb-956a31d2161e" providerId="ADAL" clId="{126E86EF-0DB7-4413-9EAE-8EBF6B7F58B7}" dt="2025-02-04T18:49:48.028" v="3218" actId="1076"/>
          <ac:spMkLst>
            <pc:docMk/>
            <pc:sldMk cId="1312764039" sldId="413"/>
            <ac:spMk id="4" creationId="{D08AC0DF-D1EA-4946-B9D2-D2905FE5F403}"/>
          </ac:spMkLst>
        </pc:spChg>
        <pc:spChg chg="del mod">
          <ac:chgData name="Yetsa Osara" userId="5cfcb7c2-8e84-43a1-a7cb-956a31d2161e" providerId="ADAL" clId="{126E86EF-0DB7-4413-9EAE-8EBF6B7F58B7}" dt="2025-02-04T18:49:35.923" v="3215" actId="478"/>
          <ac:spMkLst>
            <pc:docMk/>
            <pc:sldMk cId="1312764039" sldId="413"/>
            <ac:spMk id="5" creationId="{ECE652FC-0873-3807-50F7-1EF2C29524F7}"/>
          </ac:spMkLst>
        </pc:spChg>
        <pc:spChg chg="add mod">
          <ac:chgData name="Yetsa Osara" userId="5cfcb7c2-8e84-43a1-a7cb-956a31d2161e" providerId="ADAL" clId="{126E86EF-0DB7-4413-9EAE-8EBF6B7F58B7}" dt="2025-02-04T18:49:30.853" v="3212" actId="1076"/>
          <ac:spMkLst>
            <pc:docMk/>
            <pc:sldMk cId="1312764039" sldId="413"/>
            <ac:spMk id="6" creationId="{DCC85507-5C05-4045-6EA6-06C8AB4C85BD}"/>
          </ac:spMkLst>
        </pc:spChg>
        <pc:spChg chg="add mod">
          <ac:chgData name="Yetsa Osara" userId="5cfcb7c2-8e84-43a1-a7cb-956a31d2161e" providerId="ADAL" clId="{126E86EF-0DB7-4413-9EAE-8EBF6B7F58B7}" dt="2025-02-04T19:04:47.297" v="3388" actId="6549"/>
          <ac:spMkLst>
            <pc:docMk/>
            <pc:sldMk cId="1312764039" sldId="413"/>
            <ac:spMk id="8" creationId="{8DF26D80-378B-2C43-B5AD-16846C5CA549}"/>
          </ac:spMkLst>
        </pc:spChg>
        <pc:spChg chg="add mod">
          <ac:chgData name="Yetsa Osara" userId="5cfcb7c2-8e84-43a1-a7cb-956a31d2161e" providerId="ADAL" clId="{126E86EF-0DB7-4413-9EAE-8EBF6B7F58B7}" dt="2025-02-04T18:54:36.818" v="3304" actId="1076"/>
          <ac:spMkLst>
            <pc:docMk/>
            <pc:sldMk cId="1312764039" sldId="413"/>
            <ac:spMk id="10" creationId="{8575B447-7032-1522-0EEF-18BE452615C0}"/>
          </ac:spMkLst>
        </pc:spChg>
        <pc:picChg chg="del">
          <ac:chgData name="Yetsa Osara" userId="5cfcb7c2-8e84-43a1-a7cb-956a31d2161e" providerId="ADAL" clId="{126E86EF-0DB7-4413-9EAE-8EBF6B7F58B7}" dt="2025-02-04T18:48:59.734" v="3209" actId="478"/>
          <ac:picMkLst>
            <pc:docMk/>
            <pc:sldMk cId="1312764039" sldId="413"/>
            <ac:picMk id="2" creationId="{8F1C6D2A-C936-079A-36A9-F9C6AF1251BF}"/>
          </ac:picMkLst>
        </pc:picChg>
        <pc:picChg chg="add mod">
          <ac:chgData name="Yetsa Osara" userId="5cfcb7c2-8e84-43a1-a7cb-956a31d2161e" providerId="ADAL" clId="{126E86EF-0DB7-4413-9EAE-8EBF6B7F58B7}" dt="2025-02-04T18:49:52.922" v="3219" actId="1076"/>
          <ac:picMkLst>
            <pc:docMk/>
            <pc:sldMk cId="1312764039" sldId="413"/>
            <ac:picMk id="9" creationId="{92601B03-75D2-B857-73C2-14F4E9FBA176}"/>
          </ac:picMkLst>
        </pc:picChg>
      </pc:sldChg>
      <pc:sldChg chg="addSp delSp modSp add mod ord">
        <pc:chgData name="Yetsa Osara" userId="5cfcb7c2-8e84-43a1-a7cb-956a31d2161e" providerId="ADAL" clId="{126E86EF-0DB7-4413-9EAE-8EBF6B7F58B7}" dt="2025-02-04T19:04:54.562" v="3394" actId="6549"/>
        <pc:sldMkLst>
          <pc:docMk/>
          <pc:sldMk cId="2582788728" sldId="414"/>
        </pc:sldMkLst>
        <pc:spChg chg="mod">
          <ac:chgData name="Yetsa Osara" userId="5cfcb7c2-8e84-43a1-a7cb-956a31d2161e" providerId="ADAL" clId="{126E86EF-0DB7-4413-9EAE-8EBF6B7F58B7}" dt="2025-02-04T18:52:23.664" v="3232"/>
          <ac:spMkLst>
            <pc:docMk/>
            <pc:sldMk cId="2582788728" sldId="414"/>
            <ac:spMk id="4" creationId="{D08AC0DF-D1EA-4946-B9D2-D2905FE5F403}"/>
          </ac:spMkLst>
        </pc:spChg>
        <pc:spChg chg="add mod">
          <ac:chgData name="Yetsa Osara" userId="5cfcb7c2-8e84-43a1-a7cb-956a31d2161e" providerId="ADAL" clId="{126E86EF-0DB7-4413-9EAE-8EBF6B7F58B7}" dt="2025-02-04T18:53:44.501" v="3293" actId="1076"/>
          <ac:spMkLst>
            <pc:docMk/>
            <pc:sldMk cId="2582788728" sldId="414"/>
            <ac:spMk id="5" creationId="{6681C92E-1AE6-0246-E975-04C9D5946105}"/>
          </ac:spMkLst>
        </pc:spChg>
        <pc:spChg chg="mod">
          <ac:chgData name="Yetsa Osara" userId="5cfcb7c2-8e84-43a1-a7cb-956a31d2161e" providerId="ADAL" clId="{126E86EF-0DB7-4413-9EAE-8EBF6B7F58B7}" dt="2025-02-04T19:04:54.562" v="3394" actId="6549"/>
          <ac:spMkLst>
            <pc:docMk/>
            <pc:sldMk cId="2582788728" sldId="414"/>
            <ac:spMk id="8" creationId="{8DF26D80-378B-2C43-B5AD-16846C5CA549}"/>
          </ac:spMkLst>
        </pc:spChg>
        <pc:spChg chg="del">
          <ac:chgData name="Yetsa Osara" userId="5cfcb7c2-8e84-43a1-a7cb-956a31d2161e" providerId="ADAL" clId="{126E86EF-0DB7-4413-9EAE-8EBF6B7F58B7}" dt="2025-02-04T18:53:01.455" v="3284" actId="478"/>
          <ac:spMkLst>
            <pc:docMk/>
            <pc:sldMk cId="2582788728" sldId="414"/>
            <ac:spMk id="10" creationId="{8575B447-7032-1522-0EEF-18BE452615C0}"/>
          </ac:spMkLst>
        </pc:spChg>
        <pc:picChg chg="add mod">
          <ac:chgData name="Yetsa Osara" userId="5cfcb7c2-8e84-43a1-a7cb-956a31d2161e" providerId="ADAL" clId="{126E86EF-0DB7-4413-9EAE-8EBF6B7F58B7}" dt="2025-02-04T18:52:35.202" v="3236" actId="1076"/>
          <ac:picMkLst>
            <pc:docMk/>
            <pc:sldMk cId="2582788728" sldId="414"/>
            <ac:picMk id="2" creationId="{DBB9F168-8359-F70B-6527-3D2C507FD33E}"/>
          </ac:picMkLst>
        </pc:picChg>
        <pc:picChg chg="del">
          <ac:chgData name="Yetsa Osara" userId="5cfcb7c2-8e84-43a1-a7cb-956a31d2161e" providerId="ADAL" clId="{126E86EF-0DB7-4413-9EAE-8EBF6B7F58B7}" dt="2025-02-04T18:52:32.243" v="3234" actId="478"/>
          <ac:picMkLst>
            <pc:docMk/>
            <pc:sldMk cId="2582788728" sldId="414"/>
            <ac:picMk id="9" creationId="{92601B03-75D2-B857-73C2-14F4E9FBA176}"/>
          </ac:picMkLst>
        </pc:picChg>
      </pc:sldChg>
      <pc:sldChg chg="modSp add del mod ord">
        <pc:chgData name="Yetsa Osara" userId="5cfcb7c2-8e84-43a1-a7cb-956a31d2161e" providerId="ADAL" clId="{126E86EF-0DB7-4413-9EAE-8EBF6B7F58B7}" dt="2025-02-04T19:17:17.910" v="3556" actId="47"/>
        <pc:sldMkLst>
          <pc:docMk/>
          <pc:sldMk cId="2947538504" sldId="415"/>
        </pc:sldMkLst>
        <pc:spChg chg="mod">
          <ac:chgData name="Yetsa Osara" userId="5cfcb7c2-8e84-43a1-a7cb-956a31d2161e" providerId="ADAL" clId="{126E86EF-0DB7-4413-9EAE-8EBF6B7F58B7}" dt="2025-02-04T19:05:02.344" v="3400" actId="6549"/>
          <ac:spMkLst>
            <pc:docMk/>
            <pc:sldMk cId="2947538504" sldId="415"/>
            <ac:spMk id="1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4T19:05:40.068" v="3410" actId="1076"/>
          <ac:spMkLst>
            <pc:docMk/>
            <pc:sldMk cId="2947538504" sldId="415"/>
            <ac:spMk id="13" creationId="{00000000-0000-0000-0000-000000000000}"/>
          </ac:spMkLst>
        </pc:spChg>
      </pc:sldChg>
      <pc:sldChg chg="add ord">
        <pc:chgData name="Yetsa Osara" userId="5cfcb7c2-8e84-43a1-a7cb-956a31d2161e" providerId="ADAL" clId="{126E86EF-0DB7-4413-9EAE-8EBF6B7F58B7}" dt="2025-02-04T19:17:20.094" v="3558"/>
        <pc:sldMkLst>
          <pc:docMk/>
          <pc:sldMk cId="36615067" sldId="416"/>
        </pc:sldMkLst>
      </pc:sldChg>
      <pc:sldChg chg="add">
        <pc:chgData name="Yetsa Osara" userId="5cfcb7c2-8e84-43a1-a7cb-956a31d2161e" providerId="ADAL" clId="{126E86EF-0DB7-4413-9EAE-8EBF6B7F58B7}" dt="2025-02-04T19:17:29.561" v="3559" actId="2890"/>
        <pc:sldMkLst>
          <pc:docMk/>
          <pc:sldMk cId="2855759783" sldId="417"/>
        </pc:sldMkLst>
      </pc:sldChg>
      <pc:sldMasterChg chg="modSp modSldLayout">
        <pc:chgData name="Yetsa Osara" userId="5cfcb7c2-8e84-43a1-a7cb-956a31d2161e" providerId="ADAL" clId="{126E86EF-0DB7-4413-9EAE-8EBF6B7F58B7}" dt="2025-02-03T04:06:37.616" v="231"/>
        <pc:sldMasterMkLst>
          <pc:docMk/>
          <pc:sldMasterMk cId="3923619644" sldId="2147484171"/>
        </pc:sldMasterMkLst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asterMk cId="3923619644" sldId="2147484171"/>
            <ac:spMk id="2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asterMk cId="3923619644" sldId="2147484171"/>
            <ac:spMk id="3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asterMk cId="3923619644" sldId="2147484171"/>
            <ac:spMk id="4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asterMk cId="3923619644" sldId="2147484171"/>
            <ac:spMk id="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asterMk cId="3923619644" sldId="2147484171"/>
            <ac:spMk id="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asterMk cId="3923619644" sldId="2147484171"/>
            <ac:spMk id="15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asterMk cId="3923619644" sldId="2147484171"/>
            <ac:spMk id="16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asterMk cId="3923619644" sldId="2147484171"/>
            <ac:spMk id="17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asterMk cId="3923619644" sldId="2147484171"/>
            <ac:spMk id="18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asterMk cId="3923619644" sldId="2147484171"/>
            <ac:spMk id="19" creationId="{00000000-0000-0000-0000-000000000000}"/>
          </ac:spMkLst>
        </pc:spChg>
        <pc:spChg chg="mod">
          <ac:chgData name="Yetsa Osara" userId="5cfcb7c2-8e84-43a1-a7cb-956a31d2161e" providerId="ADAL" clId="{126E86EF-0DB7-4413-9EAE-8EBF6B7F58B7}" dt="2025-02-03T04:06:37.616" v="231"/>
          <ac:spMkLst>
            <pc:docMk/>
            <pc:sldMasterMk cId="3923619644" sldId="2147484171"/>
            <ac:spMk id="20" creationId="{00000000-0000-0000-0000-000000000000}"/>
          </ac:spMkLst>
        </pc:spChg>
        <pc:grpChg chg="mod">
          <ac:chgData name="Yetsa Osara" userId="5cfcb7c2-8e84-43a1-a7cb-956a31d2161e" providerId="ADAL" clId="{126E86EF-0DB7-4413-9EAE-8EBF6B7F58B7}" dt="2025-02-03T04:06:37.616" v="231"/>
          <ac:grpSpMkLst>
            <pc:docMk/>
            <pc:sldMasterMk cId="3923619644" sldId="2147484171"/>
            <ac:grpSpMk id="14" creationId="{00000000-0000-0000-0000-000000000000}"/>
          </ac:grpSpMkLst>
        </pc:grp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1687039813" sldId="2147484172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3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4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5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6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14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15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16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20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21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2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23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687039813" sldId="2147484172"/>
              <ac:spMk id="24" creationId="{00000000-0000-0000-0000-000000000000}"/>
            </ac:spMkLst>
          </pc:spChg>
          <pc:grpChg chg="mod">
            <ac:chgData name="Yetsa Osara" userId="5cfcb7c2-8e84-43a1-a7cb-956a31d2161e" providerId="ADAL" clId="{126E86EF-0DB7-4413-9EAE-8EBF6B7F58B7}" dt="2025-02-03T04:06:37.616" v="231"/>
            <ac:grpSpMkLst>
              <pc:docMk/>
              <pc:sldMasterMk cId="3923619644" sldId="2147484171"/>
              <pc:sldLayoutMk cId="1687039813" sldId="2147484172"/>
              <ac:grpSpMk id="25" creationId="{00000000-0000-0000-0000-000000000000}"/>
            </ac:grpSpMkLst>
          </pc:gr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1290331279" sldId="2147484173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290331279" sldId="2147484173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290331279" sldId="2147484173"/>
              <ac:spMk id="3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290331279" sldId="2147484173"/>
              <ac:spMk id="4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290331279" sldId="2147484173"/>
              <ac:spMk id="5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290331279" sldId="2147484173"/>
              <ac:spMk id="6" creationId="{00000000-0000-0000-0000-000000000000}"/>
            </ac:spMkLst>
          </pc:s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3544066614" sldId="2147484174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3544066614" sldId="2147484174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3544066614" sldId="2147484174"/>
              <ac:spMk id="3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3544066614" sldId="2147484174"/>
              <ac:spMk id="6" creationId="{00000000-0000-0000-0000-000000000000}"/>
            </ac:spMkLst>
          </pc:s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2647452545" sldId="2147484175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647452545" sldId="2147484175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647452545" sldId="2147484175"/>
              <ac:spMk id="3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647452545" sldId="2147484175"/>
              <ac:spMk id="4" creationId="{00000000-0000-0000-0000-000000000000}"/>
            </ac:spMkLst>
          </pc:s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2243416628" sldId="2147484176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243416628" sldId="2147484176"/>
              <ac:spMk id="3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243416628" sldId="2147484176"/>
              <ac:spMk id="4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243416628" sldId="2147484176"/>
              <ac:spMk id="5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243416628" sldId="2147484176"/>
              <ac:spMk id="6" creationId="{00000000-0000-0000-0000-000000000000}"/>
            </ac:spMkLst>
          </pc:s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1409020662" sldId="2147484179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409020662" sldId="2147484179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409020662" sldId="2147484179"/>
              <ac:spMk id="3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409020662" sldId="2147484179"/>
              <ac:spMk id="4" creationId="{00000000-0000-0000-0000-000000000000}"/>
            </ac:spMkLst>
          </pc:s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4088283547" sldId="2147484180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4088283547" sldId="2147484180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4088283547" sldId="2147484180"/>
              <ac:spMk id="4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4088283547" sldId="2147484180"/>
              <ac:spMk id="14" creationId="{00000000-0000-0000-0000-000000000000}"/>
            </ac:spMkLst>
          </pc:s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3674002469" sldId="2147484181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3674002469" sldId="2147484181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3674002469" sldId="2147484181"/>
              <ac:spMk id="3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3674002469" sldId="2147484181"/>
              <ac:spMk id="4" creationId="{00000000-0000-0000-0000-000000000000}"/>
            </ac:spMkLst>
          </pc:s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308248963" sldId="2147484182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308248963" sldId="2147484182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308248963" sldId="2147484182"/>
              <ac:spMk id="3" creationId="{00000000-0000-0000-0000-000000000000}"/>
            </ac:spMkLst>
          </pc:s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2168945637" sldId="2147484183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168945637" sldId="2147484183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168945637" sldId="2147484183"/>
              <ac:spMk id="3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168945637" sldId="2147484183"/>
              <ac:spMk id="10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168945637" sldId="2147484183"/>
              <ac:spMk id="14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168945637" sldId="2147484183"/>
              <ac:spMk id="15" creationId="{00000000-0000-0000-0000-000000000000}"/>
            </ac:spMkLst>
          </pc:s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203961982" sldId="2147484184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03961982" sldId="2147484184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03961982" sldId="2147484184"/>
              <ac:spMk id="3" creationId="{00000000-0000-0000-0000-000000000000}"/>
            </ac:spMkLst>
          </pc:s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2353932386" sldId="2147484185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353932386" sldId="2147484185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353932386" sldId="2147484185"/>
              <ac:spMk id="3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353932386" sldId="2147484185"/>
              <ac:spMk id="10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353932386" sldId="2147484185"/>
              <ac:spMk id="14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2353932386" sldId="2147484185"/>
              <ac:spMk id="15" creationId="{00000000-0000-0000-0000-000000000000}"/>
            </ac:spMkLst>
          </pc:s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1921430004" sldId="2147484186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921430004" sldId="2147484186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921430004" sldId="2147484186"/>
              <ac:spMk id="3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1921430004" sldId="2147484186"/>
              <ac:spMk id="10" creationId="{00000000-0000-0000-0000-000000000000}"/>
            </ac:spMkLst>
          </pc:spChg>
        </pc:sldLayoutChg>
        <pc:sldLayoutChg chg="modSp">
          <pc:chgData name="Yetsa Osara" userId="5cfcb7c2-8e84-43a1-a7cb-956a31d2161e" providerId="ADAL" clId="{126E86EF-0DB7-4413-9EAE-8EBF6B7F58B7}" dt="2025-02-03T04:06:37.616" v="231"/>
          <pc:sldLayoutMkLst>
            <pc:docMk/>
            <pc:sldMasterMk cId="3923619644" sldId="2147484171"/>
            <pc:sldLayoutMk cId="814847047" sldId="2147484188"/>
          </pc:sldLayoutMkLst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814847047" sldId="2147484188"/>
              <ac:spMk id="2" creationId="{00000000-0000-0000-0000-000000000000}"/>
            </ac:spMkLst>
          </pc:spChg>
          <pc:spChg chg="mod">
            <ac:chgData name="Yetsa Osara" userId="5cfcb7c2-8e84-43a1-a7cb-956a31d2161e" providerId="ADAL" clId="{126E86EF-0DB7-4413-9EAE-8EBF6B7F58B7}" dt="2025-02-03T04:06:37.616" v="231"/>
            <ac:spMkLst>
              <pc:docMk/>
              <pc:sldMasterMk cId="3923619644" sldId="2147484171"/>
              <pc:sldLayoutMk cId="814847047" sldId="2147484188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E4DF11-C1CB-49FF-916C-FA889280F053}" type="datetimeFigureOut">
              <a:rPr lang="en-US"/>
              <a:pPr>
                <a:defRPr/>
              </a:pPr>
              <a:t>18-Mar-25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9F98C8-38B2-4B59-AE55-36C62154A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02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32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13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63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29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84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84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814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95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236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1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3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10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80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76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505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85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38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84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79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731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0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74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24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745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4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93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9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324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9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F98C8-38B2-4B59-AE55-36C62154A1C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5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2E87D-DDFD-FEF5-C5FF-3AA75B311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69AB3D2-F248-53D0-B63A-51B7A2AC6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63ED2E-5A87-293B-2FB9-7ABC7D4C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2B5756-FB19-9630-2526-B623D9C8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B0A90B-E2AD-4F1B-A0FD-2781F6BC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6C434-ABC3-4202-B865-4CE6D73014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5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CD66DD-84AE-67AE-A3B4-9A7E0B1A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075E502-3881-D7DB-386F-38C90620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DD8A3A-910F-14CA-B3FB-B98CF4C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49C99D-07EA-F565-B058-9AE4C3AC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7A8B43-2781-976B-6C01-0003CB90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3BCA0-A4E1-47EB-AA07-BC127B4E46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5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45B52D-EAF8-F095-4244-E2C6CD55B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656CB2-66FC-C5DC-1619-6A5651B3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EAEF86-CE1A-131B-23AE-7870621F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1BA9C6-8E2B-4573-1D5F-F7A4BE18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A3154B-9D0A-A4FD-EC17-F8CCEE92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38A30-9941-4B68-AD8D-0E21F95B6D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0DBEC9-0DF4-FD5A-9384-9454D445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A3E1C2-52DC-7517-D808-02A9C0A9B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E28420-B60F-7AF5-3A48-EC095404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4F1CA4-E9BD-7168-BBB7-B3E0BF57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9EB486-8AD7-065F-3A67-B17D2B45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81BBD-F2FF-451A-A1D4-6C297272DF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C824EC-6C9C-8262-1BC3-6F59D35E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C49B94-F9E6-5FCF-2F0F-785BB4DA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2C0E-057F-FA22-FEDD-F20EA4FA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72650A-9537-DC38-1FAF-CF58063B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E7C61A-6A32-3A51-3EA2-415A3223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B99F8-AC45-4163-AA17-8EA3A1BF9A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D18F21-7935-AB15-4FAD-70EE0DD1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CEC039-E4A7-7332-148A-E0077E642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FF41F16-29EF-1268-EEF5-7C4E12F96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5DB2D6-226D-04F4-F5FA-67FFC9CB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7D32A5-5253-A55F-FB37-70BB30EA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253768-400B-9B86-F8C8-A7D9C5EC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060C6-148D-4C8E-89B3-08BF6E2FD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3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D1A0E7-4F7C-383D-ACEE-92BD17B0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35D19F-9473-842C-B6FC-F1EE55426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40F558A-ACBE-2B28-9BA5-A4A50DC47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FCACE55-EA84-4860-8E4F-84F708191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7A832E-53EF-629F-F55E-A14BEC3E7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2400758-BA18-8B85-1B33-9F882332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9D66725-5D23-0F60-364B-37556C87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70C3FEF-0306-2D15-6817-9ACDFECB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D3EE8-2952-4469-83A1-991028F1BD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0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D0B76F-5AB8-4AA9-DAE5-523E9209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F8FE938-18FA-298C-C83B-AB47A304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0CEAB2-415A-697E-1BF9-B3327837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B3200-8341-F7DA-476A-771883D1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4592E-52C2-4F54-98C9-ECB838203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9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1AF560-8182-80A6-7CE8-32AD3885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D3029E-BC12-A676-88FC-8B5FE7C0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A72414-6FAA-66D3-C2C1-05E176CC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F24F-1CE6-4C60-AC1E-4A7E7257E1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7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2CC0F0-F640-DC62-2314-55870034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A0C3D3-9687-8906-CE12-F4E12B98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8EFA65-19FA-2DA4-F250-DA7F93754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97E745-17D4-3CE9-B80A-9A23E5BC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676FB2-9CCC-49D9-CACD-C3C87FCA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D7A014-C35E-CDE7-C6A7-23FD8A99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AB0E3-8F83-4BCD-BF07-8421885A6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0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6DC482-E535-C090-FFAB-25F2EABC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3920594-C8E1-6A98-0F7E-B4804DC40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CFB83B-ECFA-D4E6-16F2-0939EA973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5BF807-5EF4-6713-FFC1-932CA093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0E726F-D697-DAB6-3172-924AC1C9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F70FAB-BE6E-5ECC-8B61-208D7342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C8C51-C266-433A-AA9C-6D3111976C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7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D1D30C5-9361-3EE5-6FB0-60FB9AAC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8BF56D-6403-8064-C9CF-0A05B2D54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F2A2FA-225B-2E46-5F95-CE294326C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49457F-7057-76CE-7108-2F286567C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EE9A37-70AA-95EF-4F34-9A8471F6D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D3B4BC-B067-4CAB-86C6-A3A1210234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8266" y="245582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006210" y="1977589"/>
            <a:ext cx="2171793" cy="432641"/>
            <a:chOff x="0" y="0"/>
            <a:chExt cx="1306101" cy="2601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6101" cy="260187"/>
            </a:xfrm>
            <a:custGeom>
              <a:avLst/>
              <a:gdLst/>
              <a:ahLst/>
              <a:cxnLst/>
              <a:rect l="l" t="t" r="r" b="b"/>
              <a:pathLst>
                <a:path w="1306101" h="260187">
                  <a:moveTo>
                    <a:pt x="59413" y="0"/>
                  </a:moveTo>
                  <a:lnTo>
                    <a:pt x="1246688" y="0"/>
                  </a:lnTo>
                  <a:cubicBezTo>
                    <a:pt x="1279501" y="0"/>
                    <a:pt x="1306101" y="26600"/>
                    <a:pt x="1306101" y="59413"/>
                  </a:cubicBezTo>
                  <a:lnTo>
                    <a:pt x="1306101" y="200774"/>
                  </a:lnTo>
                  <a:cubicBezTo>
                    <a:pt x="1306101" y="216532"/>
                    <a:pt x="1299841" y="231643"/>
                    <a:pt x="1288699" y="242785"/>
                  </a:cubicBezTo>
                  <a:cubicBezTo>
                    <a:pt x="1277557" y="253927"/>
                    <a:pt x="1262445" y="260187"/>
                    <a:pt x="1246688" y="260187"/>
                  </a:cubicBezTo>
                  <a:lnTo>
                    <a:pt x="59413" y="260187"/>
                  </a:lnTo>
                  <a:cubicBezTo>
                    <a:pt x="26600" y="260187"/>
                    <a:pt x="0" y="233587"/>
                    <a:pt x="0" y="200774"/>
                  </a:cubicBezTo>
                  <a:lnTo>
                    <a:pt x="0" y="59413"/>
                  </a:lnTo>
                  <a:cubicBezTo>
                    <a:pt x="0" y="43655"/>
                    <a:pt x="6260" y="28544"/>
                    <a:pt x="17402" y="17402"/>
                  </a:cubicBezTo>
                  <a:cubicBezTo>
                    <a:pt x="28544" y="6260"/>
                    <a:pt x="43655" y="0"/>
                    <a:pt x="594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14355E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306101" cy="307812"/>
            </a:xfrm>
            <a:prstGeom prst="rect">
              <a:avLst/>
            </a:prstGeom>
          </p:spPr>
          <p:txBody>
            <a:bodyPr lIns="51547" tIns="51547" rIns="51547" bIns="51547" rtlCol="0" anchor="ctr"/>
            <a:lstStyle/>
            <a:p>
              <a:pPr algn="ctr">
                <a:lnSpc>
                  <a:spcPts val="1278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034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72758" y="734800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67200" y="6096000"/>
            <a:ext cx="4308342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1"/>
              </a:lnSpc>
            </a:pPr>
            <a:r>
              <a:rPr lang="en-US" sz="2400" dirty="0">
                <a:solidFill>
                  <a:srgbClr val="14355E"/>
                </a:solidFill>
                <a:latin typeface="Anton" pitchFamily="2" charset="0"/>
                <a:ea typeface="Cerebri"/>
                <a:cs typeface="Cerebri"/>
                <a:sym typeface="Cerebri"/>
              </a:rPr>
              <a:t>Tuesday, 18</a:t>
            </a:r>
            <a:r>
              <a:rPr lang="en-US" sz="2400" baseline="30000" dirty="0">
                <a:solidFill>
                  <a:srgbClr val="14355E"/>
                </a:solidFill>
                <a:latin typeface="Anton" pitchFamily="2" charset="0"/>
                <a:ea typeface="Cerebri"/>
                <a:cs typeface="Cerebri"/>
                <a:sym typeface="Cerebri"/>
              </a:rPr>
              <a:t>th</a:t>
            </a:r>
            <a:r>
              <a:rPr lang="en-US" sz="2400" dirty="0">
                <a:solidFill>
                  <a:srgbClr val="14355E"/>
                </a:solidFill>
                <a:latin typeface="Anton" pitchFamily="2" charset="0"/>
                <a:ea typeface="Cerebri"/>
                <a:cs typeface="Cerebri"/>
                <a:sym typeface="Cerebri"/>
              </a:rPr>
              <a:t> </a:t>
            </a:r>
            <a:r>
              <a:rPr lang="en-US" sz="2400" dirty="0" smtClean="0">
                <a:solidFill>
                  <a:srgbClr val="14355E"/>
                </a:solidFill>
                <a:latin typeface="Anton" pitchFamily="2" charset="0"/>
                <a:ea typeface="Cerebri"/>
                <a:cs typeface="Cerebri"/>
                <a:sym typeface="Cerebri"/>
              </a:rPr>
              <a:t>March  </a:t>
            </a:r>
            <a:r>
              <a:rPr lang="en-US" sz="2400" dirty="0">
                <a:solidFill>
                  <a:srgbClr val="14355E"/>
                </a:solidFill>
                <a:latin typeface="Anton" pitchFamily="2" charset="0"/>
                <a:ea typeface="Cerebri"/>
                <a:cs typeface="Cerebri"/>
                <a:sym typeface="Cerebri"/>
              </a:rPr>
              <a:t>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3892" y="1194988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03893" y="2543011"/>
            <a:ext cx="6184213" cy="58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3"/>
              </a:lnSpc>
            </a:pPr>
            <a:r>
              <a:rPr lang="en-US" sz="1723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Legacy of Learning: From Universal Primary Education to Today’s Digital Literacy and AI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99198" y="2052208"/>
            <a:ext cx="2385818" cy="293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7"/>
              </a:lnSpc>
            </a:pPr>
            <a:r>
              <a:rPr lang="en-US" sz="1805" dirty="0">
                <a:solidFill>
                  <a:srgbClr val="14355E"/>
                </a:solidFill>
                <a:latin typeface="Cerebri"/>
                <a:ea typeface="Cerebri"/>
                <a:cs typeface="Cerebri"/>
                <a:sym typeface="Cerebri"/>
              </a:rPr>
              <a:t>LECTURE TOPIC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53371" y="3505200"/>
            <a:ext cx="2365531" cy="198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z="1193" dirty="0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Guest Lecturer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74246" y="4053075"/>
            <a:ext cx="3254411" cy="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096" i="1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Former Vice Chancellor Obafemi Awolowo Univeristy</a:t>
            </a:r>
          </a:p>
          <a:p>
            <a:pPr algn="ctr">
              <a:lnSpc>
                <a:spcPts val="1535"/>
              </a:lnSpc>
            </a:pPr>
            <a:r>
              <a:rPr lang="en-US" sz="1096" i="1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President, Association of Artificial Intelligence Practioners (NAAIP)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8931" y="3758921"/>
            <a:ext cx="3254411" cy="234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448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Prof. Eyitope O. </a:t>
            </a:r>
            <a:r>
              <a:rPr lang="en-US" sz="1448" b="1" dirty="0" err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Ogunmodede</a:t>
            </a:r>
            <a:endParaRPr lang="en-US" sz="1448" b="1" dirty="0">
              <a:solidFill>
                <a:srgbClr val="14355E"/>
              </a:solidFill>
              <a:latin typeface="Cerebri Bold"/>
              <a:ea typeface="Cerebri Bold"/>
              <a:cs typeface="Cerebri Bold"/>
              <a:sym typeface="Cerebri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75126" y="3505200"/>
            <a:ext cx="2365531" cy="198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z="1193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Chairman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27555" y="4053075"/>
            <a:ext cx="3254411" cy="17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096" i="1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Pro Chancellor, University of Lagos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98798" y="3758921"/>
            <a:ext cx="3254411" cy="234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448" b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Chief Wole Olanipekun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66243" y="3505200"/>
            <a:ext cx="2365531" cy="198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z="1193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Guest of Honour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20342" y="4053075"/>
            <a:ext cx="2857334" cy="17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096" i="1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Pro Chancellor, Ajayi Crowther University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21803" y="3758921"/>
            <a:ext cx="3254411" cy="234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448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Dr. </a:t>
            </a:r>
            <a:r>
              <a:rPr lang="en-US" sz="1448" b="1" dirty="0" err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Olutoyin</a:t>
            </a:r>
            <a:r>
              <a:rPr lang="en-US" sz="1448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</a:t>
            </a:r>
            <a:r>
              <a:rPr lang="en-US" sz="1448" b="1" dirty="0" err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Okeowo</a:t>
            </a:r>
            <a:endParaRPr lang="en-US" sz="1448" b="1" dirty="0">
              <a:solidFill>
                <a:srgbClr val="14355E"/>
              </a:solidFill>
              <a:latin typeface="Cerebri Bold"/>
              <a:ea typeface="Cerebri Bold"/>
              <a:cs typeface="Cerebri Bold"/>
              <a:sym typeface="Cerebri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41589" y="5271407"/>
            <a:ext cx="3254411" cy="17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096" i="1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Rtd. Prof of Chem Eng, Covenant University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34070" y="4983604"/>
            <a:ext cx="2428401" cy="222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1"/>
              </a:lnSpc>
            </a:pPr>
            <a:r>
              <a:rPr lang="en-US" sz="1357" b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Engr. Prof. Ogbemi Omatete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566141" y="5271407"/>
            <a:ext cx="3254411" cy="17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096" i="1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Founder, MainOne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66141" y="4983604"/>
            <a:ext cx="3254411" cy="222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1"/>
              </a:lnSpc>
            </a:pPr>
            <a:r>
              <a:rPr lang="en-US" sz="1357" b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Ms. Funke Opeke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757258" y="5271407"/>
            <a:ext cx="3254411" cy="17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096" i="1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Chairman, AA Holdings Ltd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201698" y="4983604"/>
            <a:ext cx="2204690" cy="222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1"/>
              </a:lnSpc>
            </a:pPr>
            <a:r>
              <a:rPr lang="en-US" sz="1357" b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Engr. Austin O. Avuru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042819" y="4761702"/>
            <a:ext cx="494345" cy="151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 b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FAEng.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97153" y="4582799"/>
            <a:ext cx="5257699" cy="281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3"/>
              </a:lnSpc>
            </a:pPr>
            <a:r>
              <a:rPr lang="en-US" sz="1723" b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HONOUREES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07089" y="5044238"/>
            <a:ext cx="497525" cy="151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 b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FNAPE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285016" y="3843187"/>
            <a:ext cx="760990" cy="151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904" b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CFR, SAN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04800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63C7E711-CDAA-33D0-3E64-F3FDA547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56156"/>
            <a:ext cx="849923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APPLICATIONS /NOMINATIONS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of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UNI-54,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of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Nominations-153 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UNIVERSITY  NOMINATION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362200" y="1828800"/>
          <a:ext cx="7162800" cy="4066080"/>
        </p:xfrm>
        <a:graphic>
          <a:graphicData uri="http://schemas.openxmlformats.org/drawingml/2006/table">
            <a:tbl>
              <a:tblPr/>
              <a:tblGrid>
                <a:gridCol w="398724"/>
                <a:gridCol w="5183418"/>
                <a:gridCol w="1580658"/>
              </a:tblGrid>
              <a:tr h="4272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S/N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University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Nominations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Landmark University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Lagos State University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Ilorin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Ibrahim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Badamasi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Babangida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University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Federal University of Agriculture, Abeokuta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Nnamdi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Azikwe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University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Ekiti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State University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Modibbo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Adama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University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Ibadan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2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63C7E711-CDAA-33D0-3E64-F3FDA547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56156"/>
            <a:ext cx="1051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DISTRIBUTUTION OF CLASS OF DEGREES OF APPLICANTS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5EA39B6-6D20-BD65-C22E-44A4456CAE0A}"/>
              </a:ext>
            </a:extLst>
          </p:cNvPr>
          <p:cNvGrpSpPr/>
          <p:nvPr/>
        </p:nvGrpSpPr>
        <p:grpSpPr>
          <a:xfrm>
            <a:off x="3352800" y="838200"/>
            <a:ext cx="6400799" cy="5638800"/>
            <a:chOff x="4822595" y="1117493"/>
            <a:chExt cx="6231822" cy="5487772"/>
          </a:xfrm>
        </p:grpSpPr>
        <p:sp>
          <p:nvSpPr>
            <p:cNvPr id="6" name="Freeform: Shape 10">
              <a:extLst>
                <a:ext uri="{FF2B5EF4-FFF2-40B4-BE49-F238E27FC236}">
                  <a16:creationId xmlns="" xmlns:a16="http://schemas.microsoft.com/office/drawing/2014/main" id="{25694770-735A-99C2-CC36-63BB490239F4}"/>
                </a:ext>
              </a:extLst>
            </p:cNvPr>
            <p:cNvSpPr/>
            <p:nvPr/>
          </p:nvSpPr>
          <p:spPr>
            <a:xfrm>
              <a:off x="4834009" y="1146017"/>
              <a:ext cx="5467894" cy="935545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0" y="0"/>
                  </a:moveTo>
                  <a:lnTo>
                    <a:pt x="4652606" y="0"/>
                  </a:lnTo>
                  <a:lnTo>
                    <a:pt x="5405120" y="752515"/>
                  </a:lnTo>
                  <a:lnTo>
                    <a:pt x="4652606" y="1505029"/>
                  </a:lnTo>
                  <a:lnTo>
                    <a:pt x="0" y="15050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47650" rIns="1039933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/>
                <a:t>First Class/Distinction Degree Graduates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9CF5BAD-C805-C641-7783-E9D9ACB11688}"/>
                </a:ext>
              </a:extLst>
            </p:cNvPr>
            <p:cNvSpPr/>
            <p:nvPr/>
          </p:nvSpPr>
          <p:spPr>
            <a:xfrm>
              <a:off x="9771954" y="1117493"/>
              <a:ext cx="1134087" cy="96406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 dirty="0" smtClean="0"/>
                <a:t>111</a:t>
              </a:r>
              <a:endParaRPr lang="en-US" sz="3200" dirty="0"/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="" xmlns:a16="http://schemas.microsoft.com/office/drawing/2014/main" id="{5D2A51AC-2D81-6454-249F-786C8AA40389}"/>
                </a:ext>
              </a:extLst>
            </p:cNvPr>
            <p:cNvSpPr/>
            <p:nvPr/>
          </p:nvSpPr>
          <p:spPr>
            <a:xfrm>
              <a:off x="4822595" y="5100236"/>
              <a:ext cx="5405120" cy="1505029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0" y="0"/>
                  </a:moveTo>
                  <a:lnTo>
                    <a:pt x="4652606" y="0"/>
                  </a:lnTo>
                  <a:lnTo>
                    <a:pt x="5405120" y="752515"/>
                  </a:lnTo>
                  <a:lnTo>
                    <a:pt x="4652606" y="1505029"/>
                  </a:lnTo>
                  <a:lnTo>
                    <a:pt x="0" y="15050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47650" rIns="1039933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500" kern="1200" dirty="0"/>
                <a:t>Total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5DF97885-3699-584B-9526-6B8B58251431}"/>
                </a:ext>
              </a:extLst>
            </p:cNvPr>
            <p:cNvSpPr/>
            <p:nvPr/>
          </p:nvSpPr>
          <p:spPr>
            <a:xfrm>
              <a:off x="9549388" y="5100236"/>
              <a:ext cx="1505029" cy="150502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4400" dirty="0" smtClean="0"/>
                <a:t>153</a:t>
              </a:r>
              <a:endParaRPr lang="en-US" sz="4400" dirty="0"/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="" xmlns:a16="http://schemas.microsoft.com/office/drawing/2014/main" id="{25694770-735A-99C2-CC36-63BB490239F4}"/>
                </a:ext>
              </a:extLst>
            </p:cNvPr>
            <p:cNvSpPr/>
            <p:nvPr/>
          </p:nvSpPr>
          <p:spPr>
            <a:xfrm>
              <a:off x="4822595" y="2304038"/>
              <a:ext cx="5467894" cy="935545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0" y="0"/>
                  </a:moveTo>
                  <a:lnTo>
                    <a:pt x="4652606" y="0"/>
                  </a:lnTo>
                  <a:lnTo>
                    <a:pt x="5405120" y="752515"/>
                  </a:lnTo>
                  <a:lnTo>
                    <a:pt x="4652606" y="1505029"/>
                  </a:lnTo>
                  <a:lnTo>
                    <a:pt x="0" y="15050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47650" rIns="1039933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2</a:t>
              </a:r>
              <a:r>
                <a:rPr lang="en-US" sz="2800" b="1" baseline="30000" dirty="0" smtClean="0"/>
                <a:t>nd</a:t>
              </a:r>
              <a:r>
                <a:rPr lang="en-US" sz="2800" b="1" dirty="0" smtClean="0"/>
                <a:t> Class Graduates</a:t>
              </a:r>
              <a:endParaRPr lang="en-US" sz="28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9CF5BAD-C805-C641-7783-E9D9ACB11688}"/>
                </a:ext>
              </a:extLst>
            </p:cNvPr>
            <p:cNvSpPr/>
            <p:nvPr/>
          </p:nvSpPr>
          <p:spPr>
            <a:xfrm>
              <a:off x="9793215" y="2229879"/>
              <a:ext cx="1134087" cy="96406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 dirty="0" smtClean="0"/>
                <a:t>32</a:t>
              </a:r>
              <a:endParaRPr lang="en-US" sz="3200" dirty="0"/>
            </a:p>
          </p:txBody>
        </p:sp>
        <p:sp>
          <p:nvSpPr>
            <p:cNvPr id="15" name="Freeform: Shape 10">
              <a:extLst>
                <a:ext uri="{FF2B5EF4-FFF2-40B4-BE49-F238E27FC236}">
                  <a16:creationId xmlns="" xmlns:a16="http://schemas.microsoft.com/office/drawing/2014/main" id="{25694770-735A-99C2-CC36-63BB490239F4}"/>
                </a:ext>
              </a:extLst>
            </p:cNvPr>
            <p:cNvSpPr/>
            <p:nvPr/>
          </p:nvSpPr>
          <p:spPr>
            <a:xfrm>
              <a:off x="4822595" y="3416425"/>
              <a:ext cx="5467894" cy="935545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0" y="0"/>
                  </a:moveTo>
                  <a:lnTo>
                    <a:pt x="4652606" y="0"/>
                  </a:lnTo>
                  <a:lnTo>
                    <a:pt x="5405120" y="752515"/>
                  </a:lnTo>
                  <a:lnTo>
                    <a:pt x="4652606" y="1505029"/>
                  </a:lnTo>
                  <a:lnTo>
                    <a:pt x="0" y="15050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247650" rIns="1039933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/>
                <a:t>No Transcript</a:t>
              </a:r>
              <a:endParaRPr lang="en-US" sz="28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9CF5BAD-C805-C641-7783-E9D9ACB11688}"/>
                </a:ext>
              </a:extLst>
            </p:cNvPr>
            <p:cNvSpPr/>
            <p:nvPr/>
          </p:nvSpPr>
          <p:spPr>
            <a:xfrm>
              <a:off x="9793216" y="3416425"/>
              <a:ext cx="1134087" cy="96406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 dirty="0" smtClean="0"/>
                <a:t>10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73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63C7E711-CDAA-33D0-3E64-F3FDA547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483" y="156156"/>
            <a:ext cx="83878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POST-GRADUATE SCHOLARSHIP AWARD</a:t>
            </a:r>
          </a:p>
        </p:txBody>
      </p:sp>
      <p:sp>
        <p:nvSpPr>
          <p:cNvPr id="2" name="Text Box 25">
            <a:extLst>
              <a:ext uri="{FF2B5EF4-FFF2-40B4-BE49-F238E27FC236}">
                <a16:creationId xmlns="" xmlns:a16="http://schemas.microsoft.com/office/drawing/2014/main" id="{495353A9-9795-08CD-88F0-2ED64917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9788769" cy="43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 TUITION &amp; BOARD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=N=500,000 PER YEAR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EVERY YEAR FOR A MAXIMUM OF 3 YEARS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TENABLE IN ANY NIGERIAN UNIVERSITY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FOREIGN UNIVERSITY ADMISSION. 1st  YEAR SCHOLARSHIP   CONVERTED  TO TRAVEL GRANT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7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8266" y="245582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034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72758" y="734800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3892" y="1194988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="" xmlns:a16="http://schemas.microsoft.com/office/drawing/2014/main" id="{9F224A5F-4828-21E2-2A59-ACCD0B43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443" y="2516644"/>
            <a:ext cx="8915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 POSTGRADUATE SCHOLARSHIP AWARDEES</a:t>
            </a:r>
          </a:p>
          <a:p>
            <a:pPr algn="ctr"/>
            <a:endParaRPr lang="en-US" sz="4000" b="1" dirty="0">
              <a:latin typeface="Arial Narrow" pitchFamily="34" charset="0"/>
            </a:endParaRPr>
          </a:p>
          <a:p>
            <a:pPr algn="ctr"/>
            <a:r>
              <a:rPr lang="en-US" sz="4000" b="1" dirty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16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10688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2025 POST-GRADUATE SCHOLARSHIP AWARDEES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="" xmlns:a16="http://schemas.microsoft.com/office/drawing/2014/main" id="{D0CEEAAC-17E8-C80C-238D-DAC4FEBF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372100"/>
            <a:ext cx="5511684" cy="9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Miss. 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Ifeoluwapo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Oseni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AWARD FOR: M.Sc.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D51C32D-87E8-65C8-EFD7-8ED272E4EB1D}"/>
              </a:ext>
            </a:extLst>
          </p:cNvPr>
          <p:cNvSpPr txBox="1"/>
          <p:nvPr/>
        </p:nvSpPr>
        <p:spPr>
          <a:xfrm>
            <a:off x="5067842" y="1525798"/>
            <a:ext cx="6971758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Distinctions out of 9 Subjects in SSC Exams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4 A1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B.Sc. 1</a:t>
            </a:r>
            <a:r>
              <a:rPr lang="en-US" sz="18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Honours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Anatomy 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Babcock University 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CGPA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4.71                                      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143000"/>
            <a:ext cx="3352800" cy="433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0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10688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2025 POST-GRADUATE SCHOLARSHIP AWARDEES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="" xmlns:a16="http://schemas.microsoft.com/office/drawing/2014/main" id="{D0CEEAAC-17E8-C80C-238D-DAC4FEBF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5372100"/>
            <a:ext cx="5511684" cy="9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Miss.  Elizabeth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Akanni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AWARD FOR: M.Sc.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Science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D51C32D-87E8-65C8-EFD7-8ED272E4EB1D}"/>
              </a:ext>
            </a:extLst>
          </p:cNvPr>
          <p:cNvSpPr txBox="1"/>
          <p:nvPr/>
        </p:nvSpPr>
        <p:spPr>
          <a:xfrm>
            <a:off x="5067842" y="1525798"/>
            <a:ext cx="6971758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Distinctions out of 9 Subjects in SSC Exams with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A1s</a:t>
            </a: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B.Sc. 1</a:t>
            </a:r>
            <a:r>
              <a:rPr lang="en-US" sz="18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Honours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Science 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Ilorin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CGPA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4.81                                      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522" y="1219200"/>
            <a:ext cx="3583078" cy="415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0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10688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2025 POST-GRADUATE SCHOLARSHIP AWARDEES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="" xmlns:a16="http://schemas.microsoft.com/office/drawing/2014/main" id="{D0CEEAAC-17E8-C80C-238D-DAC4FEBF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5257800"/>
            <a:ext cx="54418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Israel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Obodeh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AWARD FOR: Masters Degree in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1A9BED-E31D-57AA-CEA2-9BBB9B9CE4F2}"/>
              </a:ext>
            </a:extLst>
          </p:cNvPr>
          <p:cNvSpPr txBox="1"/>
          <p:nvPr/>
        </p:nvSpPr>
        <p:spPr>
          <a:xfrm>
            <a:off x="5067842" y="1525798"/>
            <a:ext cx="6971758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Distinctions in 9 subjects in SSCE with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A1s</a:t>
            </a: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B.Sc. 1</a:t>
            </a:r>
            <a:r>
              <a:rPr lang="en-US" sz="18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Class/ Distinction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Honours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State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4.91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CGPA                                      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177326"/>
            <a:ext cx="3657600" cy="404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10688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2025 POST-GRADUATE SCHOLARSHIP AWARDEES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="" xmlns:a16="http://schemas.microsoft.com/office/drawing/2014/main" id="{D0CEEAAC-17E8-C80C-238D-DAC4FEBF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5257800"/>
            <a:ext cx="54418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Oreoluwa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Onanuga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AWARD FOR: Masters Degree in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&amp; Electronics Engineering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1A9BED-E31D-57AA-CEA2-9BBB9B9CE4F2}"/>
              </a:ext>
            </a:extLst>
          </p:cNvPr>
          <p:cNvSpPr txBox="1"/>
          <p:nvPr/>
        </p:nvSpPr>
        <p:spPr>
          <a:xfrm>
            <a:off x="5067842" y="1525798"/>
            <a:ext cx="69717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Distinctions in 9 subjects in SSCE with 4 A1s </a:t>
            </a: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B.Sc. 1</a:t>
            </a:r>
            <a:r>
              <a:rPr lang="en-US" sz="18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Honours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&amp; Electronics Engineering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University of Agriculture, Abeokuta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4.82  CGPA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962" y="1066800"/>
            <a:ext cx="390661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0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10688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2025 POST-GRADUATE SCHOLARSHIP AWARDEES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="" xmlns:a16="http://schemas.microsoft.com/office/drawing/2014/main" id="{D0CEEAAC-17E8-C80C-238D-DAC4FEBF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247562"/>
            <a:ext cx="609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Amarachi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AWARD FOR: M.Sc.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Pharmaceutical Science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1A9BED-E31D-57AA-CEA2-9BBB9B9CE4F2}"/>
              </a:ext>
            </a:extLst>
          </p:cNvPr>
          <p:cNvSpPr txBox="1"/>
          <p:nvPr/>
        </p:nvSpPr>
        <p:spPr>
          <a:xfrm>
            <a:off x="5067842" y="1525798"/>
            <a:ext cx="6971758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Distinctions out of 9 subjects in SSCE with 4 A1s </a:t>
            </a: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B.Sc. 1</a:t>
            </a:r>
            <a:r>
              <a:rPr lang="en-US" sz="18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Honours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Pharmaceutical Science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Nigeria,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Nssukka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4.98 CGPA</a:t>
            </a: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Graduating Student in the Faculty &amp; University 2023</a:t>
            </a: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5190" y="1371600"/>
            <a:ext cx="2986810" cy="40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68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10688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2025 POST-GRADUATE SCHOLARSHIP AWARDEES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="" xmlns:a16="http://schemas.microsoft.com/office/drawing/2014/main" id="{D0CEEAAC-17E8-C80C-238D-DAC4FEBF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5247562"/>
            <a:ext cx="54418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Priscilla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AWARD FOR: Postgraduate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1A9BED-E31D-57AA-CEA2-9BBB9B9CE4F2}"/>
              </a:ext>
            </a:extLst>
          </p:cNvPr>
          <p:cNvSpPr txBox="1"/>
          <p:nvPr/>
        </p:nvSpPr>
        <p:spPr>
          <a:xfrm>
            <a:off x="4648200" y="1525798"/>
            <a:ext cx="73913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Distinctions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9 subjects SSCE </a:t>
            </a: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B.Sc. 1</a:t>
            </a:r>
            <a:r>
              <a:rPr lang="en-US" sz="18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Honours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 University,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Kwara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4.98 CGPA</a:t>
            </a: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Graduating Student in Biochemistry  &amp; University 2024  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4987" y="1600706"/>
            <a:ext cx="3252213" cy="358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51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8266" y="245582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034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72758" y="734800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3892" y="1194988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9" name="Text Box 28">
            <a:extLst>
              <a:ext uri="{FF2B5EF4-FFF2-40B4-BE49-F238E27FC236}">
                <a16:creationId xmlns="" xmlns:a16="http://schemas.microsoft.com/office/drawing/2014/main" id="{77711272-E311-CBF2-05EE-22AB65FA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298" y="2910365"/>
            <a:ext cx="8915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CHAIRMAN, SPECIAL GUEST OF HONOUR, HONOUREES AND SPECIAL GUESTS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28600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1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106885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2025 POST-GRADUATE SCHOLARSHIP AWARDEES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="" xmlns:a16="http://schemas.microsoft.com/office/drawing/2014/main" id="{D0CEEAAC-17E8-C80C-238D-DAC4FEBF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5247562"/>
            <a:ext cx="54418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Tochukwu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Egwuchika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AWARD FOR: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Masters Program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Electronics/Computer Engineering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1A9BED-E31D-57AA-CEA2-9BBB9B9CE4F2}"/>
              </a:ext>
            </a:extLst>
          </p:cNvPr>
          <p:cNvSpPr txBox="1"/>
          <p:nvPr/>
        </p:nvSpPr>
        <p:spPr>
          <a:xfrm>
            <a:off x="4648200" y="1525798"/>
            <a:ext cx="73913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Distinctions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9 subjects SSCE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including 7 A1s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B.Sc. 1</a:t>
            </a:r>
            <a:r>
              <a:rPr lang="en-US" sz="18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Honours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Electrobics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/Computer Engineering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Nnamdi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Azikwe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University, </a:t>
            </a:r>
            <a:r>
              <a:rPr 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Awka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4.95  CGPA</a:t>
            </a:r>
          </a:p>
          <a:p>
            <a:pPr marL="285750" indent="-285750">
              <a:lnSpc>
                <a:spcPct val="14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Graduating Student in Department  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5240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51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411" y="2136860"/>
            <a:ext cx="33914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AWARDEES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716E8FB8-9A88-9358-28B8-77CECB922979}"/>
              </a:ext>
            </a:extLst>
          </p:cNvPr>
          <p:cNvSpPr txBox="1"/>
          <p:nvPr/>
        </p:nvSpPr>
        <p:spPr>
          <a:xfrm>
            <a:off x="2819400" y="46227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="" xmlns:a16="http://schemas.microsoft.com/office/drawing/2014/main" id="{73718C95-A823-44E8-ED17-D19EBD4B31A6}"/>
              </a:ext>
            </a:extLst>
          </p:cNvPr>
          <p:cNvSpPr txBox="1"/>
          <p:nvPr/>
        </p:nvSpPr>
        <p:spPr>
          <a:xfrm>
            <a:off x="2873892" y="535445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="" xmlns:a16="http://schemas.microsoft.com/office/drawing/2014/main" id="{92558A76-2205-CE50-B11D-7E2566DA1DFF}"/>
              </a:ext>
            </a:extLst>
          </p:cNvPr>
          <p:cNvSpPr txBox="1"/>
          <p:nvPr/>
        </p:nvSpPr>
        <p:spPr>
          <a:xfrm>
            <a:off x="3105026" y="995633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10" name="Text Box 31">
            <a:extLst>
              <a:ext uri="{FF2B5EF4-FFF2-40B4-BE49-F238E27FC236}">
                <a16:creationId xmlns="" xmlns:a16="http://schemas.microsoft.com/office/drawing/2014/main" id="{7810EAAD-A36D-B833-0B6E-8CBB818A8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50141"/>
            <a:ext cx="1591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Tochukwu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Egwuchika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5">
            <a:extLst>
              <a:ext uri="{FF2B5EF4-FFF2-40B4-BE49-F238E27FC236}">
                <a16:creationId xmlns="" xmlns:a16="http://schemas.microsoft.com/office/drawing/2014/main" id="{D63151F4-BF96-DBCA-1B41-52883B3AE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258" y="4876800"/>
            <a:ext cx="2232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Miss Elizabeth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Akanni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35">
            <a:extLst>
              <a:ext uri="{FF2B5EF4-FFF2-40B4-BE49-F238E27FC236}">
                <a16:creationId xmlns="" xmlns:a16="http://schemas.microsoft.com/office/drawing/2014/main" id="{8E427CB1-19C2-E7AB-C104-34942974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724400"/>
            <a:ext cx="24257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Miss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Ifeoluwapo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Oseni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="" xmlns:a16="http://schemas.microsoft.com/office/drawing/2014/main" id="{E8B7943F-F47B-31DC-ED30-6071E4C38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399" y="4800600"/>
            <a:ext cx="2223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Miss Priscilla  </a:t>
            </a:r>
          </a:p>
          <a:p>
            <a:pPr algn="ctr"/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429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3429000"/>
            <a:ext cx="1177971" cy="129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1" y="3505200"/>
            <a:ext cx="102283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3505200"/>
            <a:ext cx="120749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3505200"/>
            <a:ext cx="1208964" cy="133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8600" y="3505200"/>
            <a:ext cx="1143000" cy="13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601200" y="3505200"/>
            <a:ext cx="1042516" cy="134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1">
            <a:extLst>
              <a:ext uri="{FF2B5EF4-FFF2-40B4-BE49-F238E27FC236}">
                <a16:creationId xmlns="" xmlns:a16="http://schemas.microsoft.com/office/drawing/2014/main" id="{E8B7943F-F47B-31DC-ED30-6071E4C38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199" y="4876800"/>
            <a:ext cx="2223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Amarachi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1">
            <a:extLst>
              <a:ext uri="{FF2B5EF4-FFF2-40B4-BE49-F238E27FC236}">
                <a16:creationId xmlns="" xmlns:a16="http://schemas.microsoft.com/office/drawing/2014/main" id="{E8B7943F-F47B-31DC-ED30-6071E4C38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876800"/>
            <a:ext cx="2223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Oreoluwa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Onanuga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 Box 31">
            <a:extLst>
              <a:ext uri="{FF2B5EF4-FFF2-40B4-BE49-F238E27FC236}">
                <a16:creationId xmlns="" xmlns:a16="http://schemas.microsoft.com/office/drawing/2014/main" id="{E8B7943F-F47B-31DC-ED30-6071E4C38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76800"/>
            <a:ext cx="2223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Israel </a:t>
            </a:r>
          </a:p>
          <a:p>
            <a:pPr algn="ctr"/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Obodeh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8266" y="245582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034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72758" y="734800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3892" y="1194988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03892" y="2388780"/>
            <a:ext cx="6184213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Legacy of Learning: From Universal Primary Education to Today’s Digital Literacy and AI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7114" y="4413777"/>
            <a:ext cx="236553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z="1600" dirty="0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Guest Lecturer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7989" y="4961652"/>
            <a:ext cx="325441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Former Vice Chancellor Obafemi Awolowo </a:t>
            </a:r>
            <a:r>
              <a:rPr lang="en-US" sz="1600" i="1" dirty="0" err="1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Univeristy</a:t>
            </a:r>
            <a:endParaRPr lang="en-US" sz="1600" i="1" dirty="0">
              <a:solidFill>
                <a:srgbClr val="14355E"/>
              </a:solidFill>
              <a:latin typeface="Playfair Display Italics"/>
              <a:ea typeface="Playfair Display Italics"/>
              <a:cs typeface="Playfair Display Italics"/>
              <a:sym typeface="Playfair Display Italics"/>
            </a:endParaRPr>
          </a:p>
          <a:p>
            <a:pPr algn="ctr">
              <a:lnSpc>
                <a:spcPts val="1535"/>
              </a:lnSpc>
            </a:pP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President, Association of Artificial Intelligence </a:t>
            </a:r>
            <a:r>
              <a:rPr lang="en-US" sz="1600" i="1" dirty="0" err="1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Practioners</a:t>
            </a: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 (NAAIP)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2674" y="4667498"/>
            <a:ext cx="3254411" cy="2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Prof. Eyitope O. </a:t>
            </a:r>
            <a:r>
              <a:rPr lang="en-US" sz="1600" b="1" dirty="0" err="1" smtClean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Ogunbodede</a:t>
            </a:r>
            <a:endParaRPr lang="en-US" sz="1600" b="1" dirty="0">
              <a:solidFill>
                <a:srgbClr val="14355E"/>
              </a:solidFill>
              <a:latin typeface="Cerebri Bold"/>
              <a:ea typeface="Cerebri Bold"/>
              <a:cs typeface="Cerebri Bold"/>
              <a:sym typeface="Cerebri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75126" y="4413777"/>
            <a:ext cx="236553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z="1600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Chairman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70389" y="4955636"/>
            <a:ext cx="325441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Pro Chancellor, University of Lagos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65186" y="4632329"/>
            <a:ext cx="3254411" cy="2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Chief Wole </a:t>
            </a:r>
            <a:r>
              <a:rPr lang="en-US" sz="1600" b="1" dirty="0" err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Olanipekun</a:t>
            </a:r>
            <a:endParaRPr lang="en-US" sz="1600" b="1" dirty="0">
              <a:solidFill>
                <a:srgbClr val="14355E"/>
              </a:solidFill>
              <a:latin typeface="Cerebri Bold"/>
              <a:ea typeface="Cerebri Bold"/>
              <a:cs typeface="Cerebri Bold"/>
              <a:sym typeface="Cerebri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153429" y="4413777"/>
            <a:ext cx="236553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z="1600" dirty="0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Guest of </a:t>
            </a:r>
            <a:r>
              <a:rPr lang="en-US" sz="1600" dirty="0" err="1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Honour</a:t>
            </a:r>
            <a:endParaRPr lang="en-US" sz="1600" dirty="0">
              <a:solidFill>
                <a:srgbClr val="14355E"/>
              </a:solidFill>
              <a:latin typeface="Bernoru"/>
              <a:ea typeface="Bernoru"/>
              <a:cs typeface="Bernoru"/>
              <a:sym typeface="Bernoru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907528" y="4961652"/>
            <a:ext cx="285733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Pro Chancellor, Ajayi Crowther University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08989" y="4667498"/>
            <a:ext cx="3254411" cy="2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Dr. </a:t>
            </a:r>
            <a:r>
              <a:rPr lang="en-US" sz="1600" b="1" dirty="0" err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Olutoyin</a:t>
            </a: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</a:t>
            </a:r>
            <a:r>
              <a:rPr lang="en-US" sz="1600" b="1" dirty="0" err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Okeowo</a:t>
            </a:r>
            <a:endParaRPr lang="en-US" sz="1600" b="1" dirty="0">
              <a:solidFill>
                <a:srgbClr val="14355E"/>
              </a:solidFill>
              <a:latin typeface="Cerebri Bold"/>
              <a:ea typeface="Cerebri Bold"/>
              <a:cs typeface="Cerebri Bold"/>
              <a:sym typeface="Cerebri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951404" y="4705086"/>
            <a:ext cx="1096984" cy="171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 </a:t>
            </a:r>
            <a:r>
              <a:rPr lang="en-US" sz="14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CFR, SAN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28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8266" y="245582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034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72758" y="734800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3892" y="1194988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4" name="Text Box 29">
            <a:extLst>
              <a:ext uri="{FF2B5EF4-FFF2-40B4-BE49-F238E27FC236}">
                <a16:creationId xmlns="" xmlns:a16="http://schemas.microsoft.com/office/drawing/2014/main" id="{96D3DEF8-EC59-8890-42BD-85E35A2CB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298" y="3072429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OF HONOURS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8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IN SCIENCE EDUCATION 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HONOURS AWARDEE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="" xmlns:a16="http://schemas.microsoft.com/office/drawing/2014/main" id="{7A74BEB4-034F-3813-5E6B-65D9EF98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5265459"/>
            <a:ext cx="71628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GB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Engr. Prof</a:t>
            </a: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Ogbemi</a:t>
            </a:r>
            <a:r>
              <a:rPr lang="en-GB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Omatete</a:t>
            </a:r>
            <a:r>
              <a:rPr lang="en-GB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FAEng</a:t>
            </a:r>
            <a:r>
              <a:rPr lang="en-GB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Rtd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Prof. of Chem. Eng. Covenant University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7390" y="1207133"/>
            <a:ext cx="2987810" cy="405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888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524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IN SCIENCE EDUCATION 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HONOURS AWARDEE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1C0C9F-F1E2-F529-4ED9-F802143A4FED}"/>
              </a:ext>
            </a:extLst>
          </p:cNvPr>
          <p:cNvSpPr txBox="1"/>
          <p:nvPr/>
        </p:nvSpPr>
        <p:spPr>
          <a:xfrm>
            <a:off x="2933700" y="5562600"/>
            <a:ext cx="6096000" cy="904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Funke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Opeke</a:t>
            </a:r>
            <a:r>
              <a:rPr lang="en-US" sz="1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Founder,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MainOne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219200"/>
            <a:ext cx="4419600" cy="43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082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524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IN SCIENCE EDUCATION 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HONOURS AWARDEE</a:t>
            </a:r>
          </a:p>
        </p:txBody>
      </p:sp>
      <p:sp>
        <p:nvSpPr>
          <p:cNvPr id="5" name="Text Box 24">
            <a:extLst>
              <a:ext uri="{FF2B5EF4-FFF2-40B4-BE49-F238E27FC236}">
                <a16:creationId xmlns="" xmlns:a16="http://schemas.microsoft.com/office/drawing/2014/main" id="{ECE652FC-0873-3807-50F7-1EF2C295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2" y="4917421"/>
            <a:ext cx="9083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Engr. Austin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Avuru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FNAPE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Chairman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  Holdings Ltd.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1" y="1143001"/>
            <a:ext cx="3551238" cy="382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" y="2952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372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591" y="216743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GUEST SPEAKER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E56BB12F-DBBD-DED2-09EA-1F9F0C3ACDB1}"/>
              </a:ext>
            </a:extLst>
          </p:cNvPr>
          <p:cNvSpPr txBox="1"/>
          <p:nvPr/>
        </p:nvSpPr>
        <p:spPr>
          <a:xfrm>
            <a:off x="2718267" y="215908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DCC85507-5C05-4045-6EA6-06C8AB4C85BD}"/>
              </a:ext>
            </a:extLst>
          </p:cNvPr>
          <p:cNvSpPr txBox="1"/>
          <p:nvPr/>
        </p:nvSpPr>
        <p:spPr>
          <a:xfrm>
            <a:off x="2772759" y="705126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="" xmlns:a16="http://schemas.microsoft.com/office/drawing/2014/main" id="{8DF26D80-378B-2C43-B5AD-16846C5CA549}"/>
              </a:ext>
            </a:extLst>
          </p:cNvPr>
          <p:cNvSpPr txBox="1"/>
          <p:nvPr/>
        </p:nvSpPr>
        <p:spPr>
          <a:xfrm>
            <a:off x="3003893" y="1165314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10" name="Rectangle 33">
            <a:extLst>
              <a:ext uri="{FF2B5EF4-FFF2-40B4-BE49-F238E27FC236}">
                <a16:creationId xmlns="" xmlns:a16="http://schemas.microsoft.com/office/drawing/2014/main" id="{8575B447-7032-1522-0EEF-18BE4526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638800"/>
            <a:ext cx="89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Eyitope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Ogunbodede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Former Vice-Chancellor –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Obafemi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Awolowo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President, Association of Artificial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Inteligence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Practitioners (NAAIP) 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667000"/>
            <a:ext cx="2069239" cy="280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" y="2952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764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8266" y="245582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034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72758" y="734800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3892" y="1194988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03892" y="2388780"/>
            <a:ext cx="6184213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Legacy of Learning: From Universal Primary Education to Today’s Digital Literacy and AI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7114" y="4413777"/>
            <a:ext cx="236553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z="1600" dirty="0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Guest Lecturer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7989" y="4961652"/>
            <a:ext cx="325441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Former Vice Chancellor Obafemi </a:t>
            </a:r>
            <a:r>
              <a:rPr lang="en-US" sz="1600" i="1" dirty="0" err="1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Awolowo</a:t>
            </a: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 </a:t>
            </a:r>
            <a:r>
              <a:rPr lang="en-US" sz="1600" i="1" dirty="0" smtClean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University</a:t>
            </a:r>
            <a:endParaRPr lang="en-US" sz="1600" i="1" dirty="0">
              <a:solidFill>
                <a:srgbClr val="14355E"/>
              </a:solidFill>
              <a:latin typeface="Playfair Display Italics"/>
              <a:ea typeface="Playfair Display Italics"/>
              <a:cs typeface="Playfair Display Italics"/>
              <a:sym typeface="Playfair Display Italics"/>
            </a:endParaRPr>
          </a:p>
          <a:p>
            <a:pPr algn="ctr">
              <a:lnSpc>
                <a:spcPts val="1535"/>
              </a:lnSpc>
            </a:pP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President, Association of Artificial Intelligence </a:t>
            </a:r>
            <a:r>
              <a:rPr lang="en-US" sz="1600" i="1" dirty="0" smtClean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Practitioners </a:t>
            </a: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(NAAIP)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2674" y="4667498"/>
            <a:ext cx="3254411" cy="2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Prof. Eyitope O. </a:t>
            </a:r>
            <a:r>
              <a:rPr lang="en-US" sz="1600" b="1" dirty="0" err="1" smtClean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Ogunbodede</a:t>
            </a:r>
            <a:endParaRPr lang="en-US" sz="1600" b="1" dirty="0">
              <a:solidFill>
                <a:srgbClr val="14355E"/>
              </a:solidFill>
              <a:latin typeface="Cerebri Bold"/>
              <a:ea typeface="Cerebri Bold"/>
              <a:cs typeface="Cerebri Bold"/>
              <a:sym typeface="Cerebri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75126" y="4413777"/>
            <a:ext cx="236553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z="1600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Chairman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70389" y="4955636"/>
            <a:ext cx="325441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Pro Chancellor, University of Lagos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65186" y="4632329"/>
            <a:ext cx="3254411" cy="2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Chief Wole </a:t>
            </a:r>
            <a:r>
              <a:rPr lang="en-US" sz="1600" b="1" dirty="0" err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Olanipekun</a:t>
            </a:r>
            <a:endParaRPr lang="en-US" sz="1600" b="1" dirty="0">
              <a:solidFill>
                <a:srgbClr val="14355E"/>
              </a:solidFill>
              <a:latin typeface="Cerebri Bold"/>
              <a:ea typeface="Cerebri Bold"/>
              <a:cs typeface="Cerebri Bold"/>
              <a:sym typeface="Cerebri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153429" y="4413777"/>
            <a:ext cx="236553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z="1600" dirty="0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Guest of </a:t>
            </a:r>
            <a:r>
              <a:rPr lang="en-US" sz="1600" dirty="0" err="1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Honour</a:t>
            </a:r>
            <a:endParaRPr lang="en-US" sz="1600" dirty="0">
              <a:solidFill>
                <a:srgbClr val="14355E"/>
              </a:solidFill>
              <a:latin typeface="Bernoru"/>
              <a:ea typeface="Bernoru"/>
              <a:cs typeface="Bernoru"/>
              <a:sym typeface="Bernoru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907528" y="4961652"/>
            <a:ext cx="285733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Pro Chancellor, Ajayi Crowther University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08989" y="4667498"/>
            <a:ext cx="3254411" cy="2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Dr. </a:t>
            </a:r>
            <a:r>
              <a:rPr lang="en-US" sz="1600" b="1" dirty="0" err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Olutoyin</a:t>
            </a: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</a:t>
            </a:r>
            <a:r>
              <a:rPr lang="en-US" sz="1600" b="1" dirty="0" err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Okeowo</a:t>
            </a:r>
            <a:endParaRPr lang="en-US" sz="1600" b="1" dirty="0">
              <a:solidFill>
                <a:srgbClr val="14355E"/>
              </a:solidFill>
              <a:latin typeface="Cerebri Bold"/>
              <a:ea typeface="Cerebri Bold"/>
              <a:cs typeface="Cerebri Bold"/>
              <a:sym typeface="Cerebri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951404" y="4705086"/>
            <a:ext cx="1096984" cy="171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</a:t>
            </a:r>
            <a:r>
              <a:rPr lang="en-US" sz="1600" b="1" dirty="0" smtClean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 </a:t>
            </a:r>
            <a:r>
              <a:rPr lang="en-US" sz="12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CFR, SAN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" y="2952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5759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D08AC0DF-D1EA-4946-B9D2-D2905FE5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591" y="216743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 OF HONOUR’S REMARKS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E56BB12F-DBBD-DED2-09EA-1F9F0C3ACDB1}"/>
              </a:ext>
            </a:extLst>
          </p:cNvPr>
          <p:cNvSpPr txBox="1"/>
          <p:nvPr/>
        </p:nvSpPr>
        <p:spPr>
          <a:xfrm>
            <a:off x="2718267" y="215908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DCC85507-5C05-4045-6EA6-06C8AB4C85BD}"/>
              </a:ext>
            </a:extLst>
          </p:cNvPr>
          <p:cNvSpPr txBox="1"/>
          <p:nvPr/>
        </p:nvSpPr>
        <p:spPr>
          <a:xfrm>
            <a:off x="2772759" y="705126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="" xmlns:a16="http://schemas.microsoft.com/office/drawing/2014/main" id="{8DF26D80-378B-2C43-B5AD-16846C5CA549}"/>
              </a:ext>
            </a:extLst>
          </p:cNvPr>
          <p:cNvSpPr txBox="1"/>
          <p:nvPr/>
        </p:nvSpPr>
        <p:spPr>
          <a:xfrm>
            <a:off x="3003893" y="1165314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="" xmlns:a16="http://schemas.microsoft.com/office/drawing/2014/main" id="{6681C92E-1AE6-0246-E975-04C9D5946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98931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Olutoyin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Okeowo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Chancellor,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Ajayi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Crowther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3900" y="2724150"/>
            <a:ext cx="33909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" y="2952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278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8266" y="245582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034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72758" y="734800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3892" y="1194988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="" xmlns:a16="http://schemas.microsoft.com/office/drawing/2014/main" id="{8DBEF56D-2433-4944-AFD8-3EAA43241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298" y="2510611"/>
            <a:ext cx="8915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ADDRESS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AYODELE OGUNYE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CHAIRMAN BOARD OF TRUSTEES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50" y="2952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8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8266" y="245582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034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72758" y="734800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3892" y="1194988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="" xmlns:a16="http://schemas.microsoft.com/office/drawing/2014/main" id="{61A657A5-4C0E-CBEB-70CE-788CA8C9A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298" y="2642950"/>
            <a:ext cx="8915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OF THANKS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Sonny F. Kuku</a:t>
            </a:r>
            <a:endParaRPr lang="en-US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Vice-Chairman,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Board of Trustees</a:t>
            </a: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" y="2952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475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8266" y="245582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034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72758" y="734800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3892" y="1194988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03892" y="2388780"/>
            <a:ext cx="6184213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Legacy of Learning: From Universal Primary Education to Today’s Digital Literacy and AI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7114" y="4413777"/>
            <a:ext cx="236553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z="1600" dirty="0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Guest Lecturer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7989" y="4961652"/>
            <a:ext cx="325441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Former Vice Chancellor Obafemi Awolowo </a:t>
            </a:r>
            <a:r>
              <a:rPr lang="en-US" sz="1600" i="1" dirty="0" err="1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Univeristy</a:t>
            </a:r>
            <a:endParaRPr lang="en-US" sz="1600" i="1" dirty="0">
              <a:solidFill>
                <a:srgbClr val="14355E"/>
              </a:solidFill>
              <a:latin typeface="Playfair Display Italics"/>
              <a:ea typeface="Playfair Display Italics"/>
              <a:cs typeface="Playfair Display Italics"/>
              <a:sym typeface="Playfair Display Italics"/>
            </a:endParaRPr>
          </a:p>
          <a:p>
            <a:pPr algn="ctr">
              <a:lnSpc>
                <a:spcPts val="1535"/>
              </a:lnSpc>
            </a:pP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President, Association of Artificial Intelligence </a:t>
            </a:r>
            <a:r>
              <a:rPr lang="en-US" sz="1600" i="1" dirty="0" smtClean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Practitioners </a:t>
            </a: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(NAAIP)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2674" y="4667498"/>
            <a:ext cx="325441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Prof. Eyitope O. </a:t>
            </a:r>
            <a:r>
              <a:rPr lang="en-US" sz="1600" b="1" dirty="0" err="1" smtClean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Ogunbodede</a:t>
            </a:r>
            <a:endParaRPr lang="en-US" sz="1600" b="1" dirty="0">
              <a:solidFill>
                <a:srgbClr val="14355E"/>
              </a:solidFill>
              <a:latin typeface="Cerebri Bold"/>
              <a:ea typeface="Cerebri Bold"/>
              <a:cs typeface="Cerebri Bold"/>
              <a:sym typeface="Cerebri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75126" y="4413777"/>
            <a:ext cx="236553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z="1600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Chairman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70389" y="4955636"/>
            <a:ext cx="325441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Pro Chancellor, University of Lagos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67200" y="4648200"/>
            <a:ext cx="325441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Chief </a:t>
            </a:r>
            <a:r>
              <a:rPr lang="en-US" sz="1600" b="1" dirty="0" err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Wole</a:t>
            </a: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</a:t>
            </a:r>
            <a:r>
              <a:rPr lang="en-US" sz="1600" b="1" dirty="0" err="1" smtClean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Olanipekun</a:t>
            </a:r>
            <a:r>
              <a:rPr lang="en-US" sz="1600" b="1" dirty="0" smtClean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 </a:t>
            </a:r>
            <a:endParaRPr lang="en-US" sz="1600" b="1" dirty="0">
              <a:solidFill>
                <a:srgbClr val="14355E"/>
              </a:solidFill>
              <a:latin typeface="Cerebri Bold"/>
              <a:ea typeface="Cerebri Bold"/>
              <a:cs typeface="Cerebri Bold"/>
              <a:sym typeface="Cerebri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153429" y="4413777"/>
            <a:ext cx="2365531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"/>
              </a:lnSpc>
            </a:pPr>
            <a:r>
              <a:rPr lang="en-US" sz="1600" dirty="0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Guest of </a:t>
            </a:r>
            <a:r>
              <a:rPr lang="en-US" sz="1600" dirty="0" err="1">
                <a:solidFill>
                  <a:srgbClr val="14355E"/>
                </a:solidFill>
                <a:latin typeface="Bernoru"/>
                <a:ea typeface="Bernoru"/>
                <a:cs typeface="Bernoru"/>
                <a:sym typeface="Bernoru"/>
              </a:rPr>
              <a:t>Honour</a:t>
            </a:r>
            <a:endParaRPr lang="en-US" sz="1600" dirty="0">
              <a:solidFill>
                <a:srgbClr val="14355E"/>
              </a:solidFill>
              <a:latin typeface="Bernoru"/>
              <a:ea typeface="Bernoru"/>
              <a:cs typeface="Bernoru"/>
              <a:sym typeface="Bernoru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907528" y="4961652"/>
            <a:ext cx="285733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"/>
              </a:lnSpc>
            </a:pPr>
            <a:r>
              <a:rPr lang="en-US" sz="1600" i="1" dirty="0">
                <a:solidFill>
                  <a:srgbClr val="14355E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Pro Chancellor, Ajayi Crowther University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08989" y="4667498"/>
            <a:ext cx="3254411" cy="2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7"/>
              </a:lnSpc>
            </a:pP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Dr. </a:t>
            </a:r>
            <a:r>
              <a:rPr lang="en-US" sz="1600" b="1" dirty="0" err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Olutoyin</a:t>
            </a: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</a:t>
            </a:r>
            <a:r>
              <a:rPr lang="en-US" sz="1600" b="1" dirty="0" err="1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Okeowo</a:t>
            </a:r>
            <a:endParaRPr lang="en-US" sz="1600" b="1" dirty="0">
              <a:solidFill>
                <a:srgbClr val="14355E"/>
              </a:solidFill>
              <a:latin typeface="Cerebri Bold"/>
              <a:ea typeface="Cerebri Bold"/>
              <a:cs typeface="Cerebri Bold"/>
              <a:sym typeface="Cerebri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951404" y="4705086"/>
            <a:ext cx="1096984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5"/>
              </a:lnSpc>
            </a:pPr>
            <a:r>
              <a:rPr lang="en-US" sz="1600" b="1" dirty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 </a:t>
            </a:r>
            <a:r>
              <a:rPr lang="en-US" sz="1400" b="1" dirty="0" smtClean="0">
                <a:solidFill>
                  <a:srgbClr val="14355E"/>
                </a:solidFill>
                <a:latin typeface="Cerebri Bold"/>
                <a:ea typeface="Cerebri Bold"/>
                <a:cs typeface="Cerebri Bold"/>
                <a:sym typeface="Cerebri Bold"/>
              </a:rPr>
              <a:t> CFR, SAN</a:t>
            </a:r>
            <a:endParaRPr lang="en-US" sz="1600" b="1" dirty="0">
              <a:solidFill>
                <a:srgbClr val="14355E"/>
              </a:solidFill>
              <a:latin typeface="Cerebri Bold"/>
              <a:ea typeface="Cerebri Bold"/>
              <a:cs typeface="Cerebri Bold"/>
              <a:sym typeface="Cerebri Bold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" y="2952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18266" y="245582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72758" y="734800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3892" y="1194988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="" xmlns:a16="http://schemas.microsoft.com/office/drawing/2014/main" id="{FB8369B2-723E-063B-8FD0-D213EB10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197" y="2073395"/>
            <a:ext cx="899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CHAIRMAN’S OPENING ADDRESS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CE037C-0011-7DBE-EABF-64D5915D21C4}"/>
              </a:ext>
            </a:extLst>
          </p:cNvPr>
          <p:cNvSpPr txBox="1"/>
          <p:nvPr/>
        </p:nvSpPr>
        <p:spPr>
          <a:xfrm>
            <a:off x="3724271" y="5769257"/>
            <a:ext cx="4743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Wole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Olanipekun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CFR, SAN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Chancellor University of Lagos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743200"/>
            <a:ext cx="2480000" cy="303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50" y="2952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43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8266" y="245582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034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72758" y="734800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3892" y="1194988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4" name="Text Box 29">
            <a:extLst>
              <a:ext uri="{FF2B5EF4-FFF2-40B4-BE49-F238E27FC236}">
                <a16:creationId xmlns="" xmlns:a16="http://schemas.microsoft.com/office/drawing/2014/main" id="{96D3DEF8-EC59-8890-42BD-85E35A2CB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2513919"/>
            <a:ext cx="891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OF SCHOLARSHIPS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FOLA AWOKOYA 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Ph.D.(Engr.)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MEMBER , BOARD OF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TRUSTEES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MRS. YETSA OSARA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MEMBER , BOARD OF TRUSTEES</a:t>
            </a:r>
          </a:p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3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18266" y="245582"/>
            <a:ext cx="6755467" cy="45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2721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STEPHEN OLUWOLE AWOKOYA</a:t>
            </a:r>
          </a:p>
        </p:txBody>
      </p:sp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72758" y="734800"/>
            <a:ext cx="6970265" cy="39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449" i="1" dirty="0">
                <a:solidFill>
                  <a:srgbClr val="14355E"/>
                </a:solidFill>
                <a:latin typeface="Anton Italics"/>
                <a:ea typeface="Anton Italics"/>
                <a:cs typeface="Anton Italics"/>
                <a:sym typeface="Anton Italics"/>
              </a:rPr>
              <a:t>Foundation for Science Education  (SOAFSE)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3892" y="1194988"/>
            <a:ext cx="6184213" cy="72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1"/>
              </a:lnSpc>
            </a:pP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27</a:t>
            </a:r>
            <a:r>
              <a:rPr lang="en-US" sz="2086" baseline="30000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Annual Lecture, Award of </a:t>
            </a:r>
            <a:r>
              <a:rPr lang="en-US" sz="2086" dirty="0" err="1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Honours</a:t>
            </a:r>
            <a:r>
              <a:rPr lang="en-US" sz="2086" dirty="0">
                <a:solidFill>
                  <a:srgbClr val="14355E"/>
                </a:solidFill>
                <a:latin typeface="Anton"/>
                <a:ea typeface="Anton"/>
                <a:cs typeface="Anton"/>
                <a:sym typeface="Anton"/>
              </a:rPr>
              <a:t> &amp; Postgraduate Scholarships</a:t>
            </a:r>
          </a:p>
        </p:txBody>
      </p:sp>
      <p:sp>
        <p:nvSpPr>
          <p:cNvPr id="4" name="Text Box 29">
            <a:extLst>
              <a:ext uri="{FF2B5EF4-FFF2-40B4-BE49-F238E27FC236}">
                <a16:creationId xmlns="" xmlns:a16="http://schemas.microsoft.com/office/drawing/2014/main" id="{2BF2955F-4BF5-71F8-04BF-644E1F844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98" y="2628781"/>
            <a:ext cx="11811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SCHOLARSHIPS AWARDED TO DATE:  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 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" y="2952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8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1057249F-266F-3772-EAB3-91881795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71" y="142546"/>
            <a:ext cx="69668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COURSE PROGRAM OF AWARDS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="" xmlns:a16="http://schemas.microsoft.com/office/drawing/2014/main" id="{5A961A5D-9BEF-1B01-654F-759F20ECC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3" y="1567238"/>
            <a:ext cx="8635198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en-US" sz="13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="" xmlns:a16="http://schemas.microsoft.com/office/drawing/2014/main" id="{6B3B73BE-003D-7AFB-427B-5DEC61E7C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639968"/>
            <a:ext cx="3048000" cy="3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BB266C72-96D4-72EB-5847-76DCBF4570EB}"/>
              </a:ext>
            </a:extLst>
          </p:cNvPr>
          <p:cNvSpPr txBox="1">
            <a:spLocks/>
          </p:cNvSpPr>
          <p:nvPr/>
        </p:nvSpPr>
        <p:spPr bwMode="auto">
          <a:xfrm>
            <a:off x="457202" y="1258136"/>
            <a:ext cx="10058398" cy="270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0000" indent="-2700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285"/>
              </a:buClr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600" b="1" i="1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600" b="1" i="1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M.Sc.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courses in  science, Technology engineering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mathematics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COURSES  (STEM)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82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63C7E711-CDAA-33D0-3E64-F3FDA547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938" y="162018"/>
            <a:ext cx="10134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 UNIVERSITIES WITH AWARDS TO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486B92-8490-24D2-EF4D-1E1163B5F65C}"/>
              </a:ext>
            </a:extLst>
          </p:cNvPr>
          <p:cNvSpPr txBox="1"/>
          <p:nvPr/>
        </p:nvSpPr>
        <p:spPr>
          <a:xfrm>
            <a:off x="1822938" y="4670407"/>
            <a:ext cx="698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AWARDS TO DATE: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NUMBER OF UNIVERSITIES:  30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591E7F1-5994-5A20-203D-8D0082D8B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531619"/>
              </p:ext>
            </p:extLst>
          </p:nvPr>
        </p:nvGraphicFramePr>
        <p:xfrm>
          <a:off x="1828800" y="1190215"/>
          <a:ext cx="8763000" cy="279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2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20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lang="en-GB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AWARDS TO DATE</a:t>
                      </a:r>
                      <a:endParaRPr lang="en-GB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95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LAGOS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95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NIGERIA, NSUKKA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95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IBADAN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95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NNMADI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AZIKWE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COVENANT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2936457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9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555644" y="1525798"/>
            <a:ext cx="512197" cy="143265"/>
          </a:xfrm>
          <a:custGeom>
            <a:avLst/>
            <a:gdLst/>
            <a:ahLst/>
            <a:cxnLst/>
            <a:rect l="l" t="t" r="r" b="b"/>
            <a:pathLst>
              <a:path w="768296" h="214898">
                <a:moveTo>
                  <a:pt x="0" y="0"/>
                </a:moveTo>
                <a:lnTo>
                  <a:pt x="768296" y="0"/>
                </a:lnTo>
                <a:lnTo>
                  <a:pt x="768296" y="214898"/>
                </a:lnTo>
                <a:lnTo>
                  <a:pt x="0" y="21489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03423"/>
            </a:stretch>
          </a:blipFill>
        </p:spPr>
      </p:sp>
      <p:sp>
        <p:nvSpPr>
          <p:cNvPr id="4" name="Text Box 24">
            <a:extLst>
              <a:ext uri="{FF2B5EF4-FFF2-40B4-BE49-F238E27FC236}">
                <a16:creationId xmlns="" xmlns:a16="http://schemas.microsoft.com/office/drawing/2014/main" id="{63C7E711-CDAA-33D0-3E64-F3FDA547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483" y="156156"/>
            <a:ext cx="83878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OF SCHOLARSHIP AWARD</a:t>
            </a:r>
          </a:p>
        </p:txBody>
      </p:sp>
      <p:sp>
        <p:nvSpPr>
          <p:cNvPr id="2" name="Text Box 25">
            <a:extLst>
              <a:ext uri="{FF2B5EF4-FFF2-40B4-BE49-F238E27FC236}">
                <a16:creationId xmlns="" xmlns:a16="http://schemas.microsoft.com/office/drawing/2014/main" id="{495353A9-9795-08CD-88F0-2ED64917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030" y="1165680"/>
            <a:ext cx="9788769" cy="460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 OF CANDIDATES BY THE DEANS OF THE VARIOUS FACULTIES OR HEADS OF DEPARTMENTS       </a:t>
            </a:r>
          </a:p>
          <a:p>
            <a:pPr>
              <a:buClr>
                <a:schemeClr val="accent4"/>
              </a:buClr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AWARDEES ARE CHOSEN BASED ON EXCELLENCE IN EDUCATIONAL PERFORMANCE     </a:t>
            </a:r>
          </a:p>
          <a:p>
            <a:pPr>
              <a:buClr>
                <a:schemeClr val="accent4"/>
              </a:buClr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OF THE SHORTLISTED CANDIDATES BY THE BOARD OF TRUSTEES. 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2190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95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17231</TotalTime>
  <Words>1414</Words>
  <Application>Microsoft Office PowerPoint</Application>
  <PresentationFormat>Widescreen</PresentationFormat>
  <Paragraphs>336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Anton</vt:lpstr>
      <vt:lpstr>Anton Italics</vt:lpstr>
      <vt:lpstr>Arial</vt:lpstr>
      <vt:lpstr>Arial Narrow</vt:lpstr>
      <vt:lpstr>Bernoru</vt:lpstr>
      <vt:lpstr>Calibri</vt:lpstr>
      <vt:lpstr>Calibri Light</vt:lpstr>
      <vt:lpstr>Cerebri</vt:lpstr>
      <vt:lpstr>Cerebri Bold</vt:lpstr>
      <vt:lpstr>Playfair Display Italics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Tritech Computers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Kingsley Chijioke</cp:lastModifiedBy>
  <cp:revision>718</cp:revision>
  <dcterms:created xsi:type="dcterms:W3CDTF">2006-03-13T11:20:45Z</dcterms:created>
  <dcterms:modified xsi:type="dcterms:W3CDTF">2025-03-18T09:32:16Z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1a3798-97cc-492e-b846-65ba6bae302e_Enabled">
    <vt:lpwstr>true</vt:lpwstr>
  </property>
  <property fmtid="{D5CDD505-2E9C-101B-9397-08002B2CF9AE}" pid="3" name="MSIP_Label_c21a3798-97cc-492e-b846-65ba6bae302e_SetDate">
    <vt:lpwstr>2025-02-03T02:58:05Z</vt:lpwstr>
  </property>
  <property fmtid="{D5CDD505-2E9C-101B-9397-08002B2CF9AE}" pid="4" name="MSIP_Label_c21a3798-97cc-492e-b846-65ba6bae302e_Method">
    <vt:lpwstr>Privileged</vt:lpwstr>
  </property>
  <property fmtid="{D5CDD505-2E9C-101B-9397-08002B2CF9AE}" pid="5" name="MSIP_Label_c21a3798-97cc-492e-b846-65ba6bae302e_Name">
    <vt:lpwstr>Public</vt:lpwstr>
  </property>
  <property fmtid="{D5CDD505-2E9C-101B-9397-08002B2CF9AE}" pid="6" name="MSIP_Label_c21a3798-97cc-492e-b846-65ba6bae302e_SiteId">
    <vt:lpwstr>146575e2-1a1f-4c34-ac11-ae56d6b82e3b</vt:lpwstr>
  </property>
  <property fmtid="{D5CDD505-2E9C-101B-9397-08002B2CF9AE}" pid="7" name="MSIP_Label_c21a3798-97cc-492e-b846-65ba6bae302e_ActionId">
    <vt:lpwstr>3cd4ce65-dbf3-4eec-8137-f942ef7e6600</vt:lpwstr>
  </property>
  <property fmtid="{D5CDD505-2E9C-101B-9397-08002B2CF9AE}" pid="8" name="MSIP_Label_c21a3798-97cc-492e-b846-65ba6bae302e_ContentBits">
    <vt:lpwstr>0</vt:lpwstr>
  </property>
</Properties>
</file>